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71" r:id="rId9"/>
    <p:sldId id="263" r:id="rId10"/>
    <p:sldId id="264" r:id="rId11"/>
    <p:sldId id="272" r:id="rId12"/>
    <p:sldId id="273" r:id="rId13"/>
    <p:sldId id="265" r:id="rId14"/>
    <p:sldId id="266" r:id="rId15"/>
    <p:sldId id="274" r:id="rId16"/>
    <p:sldId id="275" r:id="rId17"/>
    <p:sldId id="267" r:id="rId18"/>
    <p:sldId id="268" r:id="rId19"/>
    <p:sldId id="269" r:id="rId20"/>
    <p:sldId id="270" r:id="rId21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BF2"/>
    <a:srgbClr val="FFFFFF"/>
    <a:srgbClr val="E6D5D7"/>
    <a:srgbClr val="010101"/>
    <a:srgbClr val="FF004E"/>
    <a:srgbClr val="39F3ED"/>
    <a:srgbClr val="FCFFFC"/>
    <a:srgbClr val="3BCCD2"/>
    <a:srgbClr val="3ACCD2"/>
    <a:srgbClr val="DC3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848" autoAdjust="0"/>
    <p:restoredTop sz="94660"/>
  </p:normalViewPr>
  <p:slideViewPr>
    <p:cSldViewPr snapToGrid="0" showGuides="1">
      <p:cViewPr varScale="1">
        <p:scale>
          <a:sx n="43" d="100"/>
          <a:sy n="43" d="100"/>
        </p:scale>
        <p:origin x="91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E721-F8A0-4CAC-B881-BABDACEBE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8E02C-9CF5-4C2C-83EA-995DC00B1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35B52-D1B7-423F-B465-90F426C8D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A1253-7478-4B2D-BBDD-30175C2A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4D960-835C-4467-BFAA-F25C13E9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1538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4DE5A-CFBE-43C9-8E1A-F2334D148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64DB1-FD82-40E6-8158-2CC071EA80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A4F17-1423-497F-BF0D-504A31A98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FB09A-4417-4DCE-8E3C-83B475D6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17C4A-AF38-48A7-A768-C6AE3F8D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09442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B08E9F-5B30-4A75-8613-5FE978B9D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476709-09CB-44AA-9FD1-948A091E5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48AF8-3FEB-46B5-884A-21A8F3DC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5BC5-2176-442C-AB1F-4446B4C58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4DB63-2694-4BBE-AAE1-C93C8A69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0271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EF15C-F293-4922-A8AD-FF631C90E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74878-170B-4BBD-9831-DED491CFB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4338A-F325-4A9E-98AB-0624DE62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82434-4DFE-4155-9B9F-18337164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FEAEB-EAEC-4736-A727-530E5FA17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735553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4D17-FBA1-4CBD-BA6E-3D92E5A9A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0A610-E5C9-4281-A158-777031F43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845D-2E25-4D0D-9E11-64755698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F377F-B01C-4551-8961-FA369E72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78B44-6F94-486C-88A6-45D59A90F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53877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DF4A-7CF7-4EC8-8DCD-401329A6D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4503-6483-4A38-94AA-04CED58F0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9FEC4-7CC1-4195-8E78-184C5E78D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4AE06-9D93-4188-80E3-A0EC59BEC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1180-5505-4AF7-9F7C-0C5B4DD61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CFC8E-05FD-4C1A-AA6B-47D9DA0F9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4810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65F4-A034-4894-9CC9-AD4354EA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FF781-D842-4572-9838-4663BC934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C8A66-9D3A-4376-832D-2CDFD1C6E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D0B65-0F90-43C1-8CA4-7FD6D4F42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01AFB-EF52-4C8C-BAF2-E033ADD1A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111575-27CC-41E9-B0D0-59BF931FD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460490-A958-4AD4-A07D-F770E0582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435D4C-B5C7-491F-B9C9-784AF3A1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9446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2ADF2-7A5C-469B-833A-8E25B74D3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84B156-789F-435C-9A1F-2A21F85A6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90D68A-B7D8-4396-AC5D-B204F8168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5406C4-D882-4343-AF27-8736568C3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1392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341F5D-D504-4509-AE86-6CA596526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E8FEF-4135-4D82-B90B-693723FFD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EF917-C0C8-4CD0-A756-AF97DC481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5403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0F56-5065-4F1D-8697-F1B94140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6C86F-1C0A-44AE-B592-E70933E3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66C3A-AE37-4325-9562-F12429B31F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FA0CFA-5E0B-47A4-B146-2DF05AA20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4BF68-446C-4CEC-B171-A9173050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65356F-3377-4D75-A03C-288FCE41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21999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2BF6-54D6-4D9E-8F3D-A47020AB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9D053-96C4-453B-A97A-560B4F96C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2C80E-A3B8-4143-A55D-C4D4584E8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1E71D-01C9-4742-A6E4-59154EF0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D61207-8E63-4640-B13F-F5B854E2B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2A0B8-8D32-4EC4-BD72-7F47E246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6289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29285-71D6-42AF-88FC-EBDCBA88B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3FA39-DB07-4AB8-890F-466D53A60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7E72F-D2EA-4227-801D-2D095C679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A1B7A-91B1-4EA3-8D94-1D6395D918C9}" type="datetimeFigureOut">
              <a:rPr lang="vi-VN" smtClean="0"/>
              <a:t>06/06/2024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A3D63-0F50-481D-8C67-A24A076B4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F3E83-FA6F-49A2-A4E2-2A3C27D3A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AD27EE-1B4D-4B31-B1B7-D1747E24E3C8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98313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4" Type="http://schemas.microsoft.com/office/2007/relationships/hdphoto" Target="../media/hdphoto10.wdp"/><Relationship Id="rId9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9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6.png"/><Relationship Id="rId18" Type="http://schemas.openxmlformats.org/officeDocument/2006/relationships/image" Target="../media/image25.png"/><Relationship Id="rId3" Type="http://schemas.openxmlformats.org/officeDocument/2006/relationships/image" Target="../media/image19.gif"/><Relationship Id="rId21" Type="http://schemas.openxmlformats.org/officeDocument/2006/relationships/image" Target="../media/image28.sv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24.png"/><Relationship Id="rId2" Type="http://schemas.openxmlformats.org/officeDocument/2006/relationships/image" Target="../media/image18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07/relationships/hdphoto" Target="../media/hdphoto13.wdp"/><Relationship Id="rId15" Type="http://schemas.openxmlformats.org/officeDocument/2006/relationships/image" Target="../media/image22.png"/><Relationship Id="rId10" Type="http://schemas.microsoft.com/office/2007/relationships/hdphoto" Target="../media/hdphoto3.wdp"/><Relationship Id="rId19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4.png"/><Relationship Id="rId14" Type="http://schemas.microsoft.com/office/2007/relationships/hdphoto" Target="../media/hdphoto5.wdp"/><Relationship Id="rId2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7.png"/><Relationship Id="rId9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4" Type="http://schemas.microsoft.com/office/2007/relationships/hdphoto" Target="../media/hdphoto10.wdp"/><Relationship Id="rId9" Type="http://schemas.microsoft.com/office/2007/relationships/hdphoto" Target="../media/hdphoto1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5.png"/><Relationship Id="rId4" Type="http://schemas.microsoft.com/office/2007/relationships/hdphoto" Target="../media/hdphoto10.wdp"/><Relationship Id="rId9" Type="http://schemas.microsoft.com/office/2007/relationships/hdphoto" Target="../media/hdphoto1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EAB09C-85F1-42B3-BC70-A3BFADCFB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DD5B11-88E2-467B-942B-25AC54E9453D}"/>
              </a:ext>
            </a:extLst>
          </p:cNvPr>
          <p:cNvSpPr txBox="1"/>
          <p:nvPr/>
        </p:nvSpPr>
        <p:spPr>
          <a:xfrm>
            <a:off x="-86148" y="2921168"/>
            <a:ext cx="6089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 panose="020B0A04020102020204" pitchFamily="34" charset="0"/>
              </a:rPr>
              <a:t>Group Name</a:t>
            </a:r>
            <a:endParaRPr lang="vi-VN" sz="600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F323DC-CCBB-4918-8768-3A894E7FFC6C}"/>
              </a:ext>
            </a:extLst>
          </p:cNvPr>
          <p:cNvSpPr/>
          <p:nvPr/>
        </p:nvSpPr>
        <p:spPr>
          <a:xfrm>
            <a:off x="0" y="0"/>
            <a:ext cx="62631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3" name="Picture 52" descr="Logo&#10;&#10;Description automatically generated">
            <a:extLst>
              <a:ext uri="{FF2B5EF4-FFF2-40B4-BE49-F238E27FC236}">
                <a16:creationId xmlns:a16="http://schemas.microsoft.com/office/drawing/2014/main" id="{FF7D654A-64C1-4420-8C58-1C04D6547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42" y="670512"/>
            <a:ext cx="4708949" cy="49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68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C80B18-548C-4106-B3E2-5D253790D6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01230E-223E-4F27-9B7E-9D1D034A9EC6}"/>
              </a:ext>
            </a:extLst>
          </p:cNvPr>
          <p:cNvGrpSpPr/>
          <p:nvPr/>
        </p:nvGrpSpPr>
        <p:grpSpPr>
          <a:xfrm>
            <a:off x="-1597479" y="5567677"/>
            <a:ext cx="4876605" cy="2889319"/>
            <a:chOff x="-1597479" y="5578828"/>
            <a:chExt cx="4876605" cy="288931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F31854-D861-467E-B9F3-342F2F9D802E}"/>
                </a:ext>
              </a:extLst>
            </p:cNvPr>
            <p:cNvSpPr/>
            <p:nvPr/>
          </p:nvSpPr>
          <p:spPr>
            <a:xfrm rot="490814">
              <a:off x="-194545" y="6057137"/>
              <a:ext cx="1975995" cy="2100935"/>
            </a:xfrm>
            <a:custGeom>
              <a:avLst/>
              <a:gdLst>
                <a:gd name="connsiteX0" fmla="*/ 1105393 w 1975995"/>
                <a:gd name="connsiteY0" fmla="*/ 0 h 2100935"/>
                <a:gd name="connsiteX1" fmla="*/ 1223762 w 1975995"/>
                <a:gd name="connsiteY1" fmla="*/ 68610 h 2100935"/>
                <a:gd name="connsiteX2" fmla="*/ 1943846 w 1975995"/>
                <a:gd name="connsiteY2" fmla="*/ 1394971 h 2100935"/>
                <a:gd name="connsiteX3" fmla="*/ 933944 w 1975995"/>
                <a:gd name="connsiteY3" fmla="*/ 2099816 h 2100935"/>
                <a:gd name="connsiteX4" fmla="*/ 922457 w 1975995"/>
                <a:gd name="connsiteY4" fmla="*/ 2100935 h 2100935"/>
                <a:gd name="connsiteX5" fmla="*/ 913233 w 1975995"/>
                <a:gd name="connsiteY5" fmla="*/ 2097982 h 2100935"/>
                <a:gd name="connsiteX6" fmla="*/ 0 w 1975995"/>
                <a:gd name="connsiteY6" fmla="*/ 1078228 h 2100935"/>
                <a:gd name="connsiteX7" fmla="*/ 1065772 w 1975995"/>
                <a:gd name="connsiteY7" fmla="*/ 9637 h 2100935"/>
                <a:gd name="connsiteX8" fmla="*/ 1105393 w 1975995"/>
                <a:gd name="connsiteY8" fmla="*/ 0 h 2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5995" h="2100935">
                  <a:moveTo>
                    <a:pt x="1105393" y="0"/>
                  </a:moveTo>
                  <a:lnTo>
                    <a:pt x="1223762" y="68610"/>
                  </a:lnTo>
                  <a:cubicBezTo>
                    <a:pt x="1774720" y="414593"/>
                    <a:pt x="2079691" y="934203"/>
                    <a:pt x="1943846" y="1394971"/>
                  </a:cubicBezTo>
                  <a:cubicBezTo>
                    <a:pt x="1830642" y="1778944"/>
                    <a:pt x="1438109" y="2031176"/>
                    <a:pt x="933944" y="2099816"/>
                  </a:cubicBezTo>
                  <a:lnTo>
                    <a:pt x="922457" y="2100935"/>
                  </a:lnTo>
                  <a:lnTo>
                    <a:pt x="913233" y="2097982"/>
                  </a:lnTo>
                  <a:cubicBezTo>
                    <a:pt x="369271" y="1901595"/>
                    <a:pt x="0" y="1518571"/>
                    <a:pt x="0" y="1078228"/>
                  </a:cubicBezTo>
                  <a:cubicBezTo>
                    <a:pt x="0" y="597852"/>
                    <a:pt x="439463" y="185693"/>
                    <a:pt x="1065772" y="9637"/>
                  </a:cubicBezTo>
                  <a:lnTo>
                    <a:pt x="11053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9FF094-983C-461A-AEA4-CDD10D7CAE61}"/>
                </a:ext>
              </a:extLst>
            </p:cNvPr>
            <p:cNvSpPr/>
            <p:nvPr/>
          </p:nvSpPr>
          <p:spPr>
            <a:xfrm rot="490814">
              <a:off x="-1597479" y="5578828"/>
              <a:ext cx="2541257" cy="2434470"/>
            </a:xfrm>
            <a:custGeom>
              <a:avLst/>
              <a:gdLst>
                <a:gd name="connsiteX0" fmla="*/ 1042050 w 2541257"/>
                <a:gd name="connsiteY0" fmla="*/ 18921 h 2434470"/>
                <a:gd name="connsiteX1" fmla="*/ 2033887 w 2541257"/>
                <a:gd name="connsiteY1" fmla="*/ 104845 h 2434470"/>
                <a:gd name="connsiteX2" fmla="*/ 2516874 w 2541257"/>
                <a:gd name="connsiteY2" fmla="*/ 301599 h 2434470"/>
                <a:gd name="connsiteX3" fmla="*/ 2541257 w 2541257"/>
                <a:gd name="connsiteY3" fmla="*/ 315733 h 2434470"/>
                <a:gd name="connsiteX4" fmla="*/ 2501636 w 2541257"/>
                <a:gd name="connsiteY4" fmla="*/ 325370 h 2434470"/>
                <a:gd name="connsiteX5" fmla="*/ 1435864 w 2541257"/>
                <a:gd name="connsiteY5" fmla="*/ 1393961 h 2434470"/>
                <a:gd name="connsiteX6" fmla="*/ 2349097 w 2541257"/>
                <a:gd name="connsiteY6" fmla="*/ 2413715 h 2434470"/>
                <a:gd name="connsiteX7" fmla="*/ 2358321 w 2541257"/>
                <a:gd name="connsiteY7" fmla="*/ 2416668 h 2434470"/>
                <a:gd name="connsiteX8" fmla="*/ 2215377 w 2541257"/>
                <a:gd name="connsiteY8" fmla="*/ 2430582 h 2434470"/>
                <a:gd name="connsiteX9" fmla="*/ 1377972 w 2541257"/>
                <a:gd name="connsiteY9" fmla="*/ 2329625 h 2434470"/>
                <a:gd name="connsiteX10" fmla="*/ 32149 w 2541257"/>
                <a:gd name="connsiteY10" fmla="*/ 723767 h 2434470"/>
                <a:gd name="connsiteX11" fmla="*/ 1042050 w 2541257"/>
                <a:gd name="connsiteY11" fmla="*/ 18921 h 24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41257" h="2434470">
                  <a:moveTo>
                    <a:pt x="1042050" y="18921"/>
                  </a:moveTo>
                  <a:cubicBezTo>
                    <a:pt x="1344549" y="-22263"/>
                    <a:pt x="1687236" y="2645"/>
                    <a:pt x="2033887" y="104845"/>
                  </a:cubicBezTo>
                  <a:cubicBezTo>
                    <a:pt x="2207213" y="155946"/>
                    <a:pt x="2369223" y="222741"/>
                    <a:pt x="2516874" y="301599"/>
                  </a:cubicBezTo>
                  <a:lnTo>
                    <a:pt x="2541257" y="315733"/>
                  </a:lnTo>
                  <a:lnTo>
                    <a:pt x="2501636" y="325370"/>
                  </a:lnTo>
                  <a:cubicBezTo>
                    <a:pt x="1875327" y="501426"/>
                    <a:pt x="1435864" y="913585"/>
                    <a:pt x="1435864" y="1393961"/>
                  </a:cubicBezTo>
                  <a:cubicBezTo>
                    <a:pt x="1435864" y="1834304"/>
                    <a:pt x="1805135" y="2217328"/>
                    <a:pt x="2349097" y="2413715"/>
                  </a:cubicBezTo>
                  <a:lnTo>
                    <a:pt x="2358321" y="2416668"/>
                  </a:lnTo>
                  <a:lnTo>
                    <a:pt x="2215377" y="2430582"/>
                  </a:lnTo>
                  <a:cubicBezTo>
                    <a:pt x="1952970" y="2446284"/>
                    <a:pt x="1666847" y="2414792"/>
                    <a:pt x="1377972" y="2329625"/>
                  </a:cubicBezTo>
                  <a:cubicBezTo>
                    <a:pt x="453568" y="2057089"/>
                    <a:pt x="-148978" y="1338123"/>
                    <a:pt x="32149" y="723767"/>
                  </a:cubicBezTo>
                  <a:cubicBezTo>
                    <a:pt x="145352" y="339794"/>
                    <a:pt x="537885" y="87562"/>
                    <a:pt x="1042050" y="18921"/>
                  </a:cubicBezTo>
                  <a:close/>
                </a:path>
              </a:pathLst>
            </a:custGeom>
            <a:solidFill>
              <a:srgbClr val="FF0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105B32-5B4D-46D9-9A24-1145B2405F4A}"/>
                </a:ext>
              </a:extLst>
            </p:cNvPr>
            <p:cNvSpPr/>
            <p:nvPr/>
          </p:nvSpPr>
          <p:spPr>
            <a:xfrm rot="490814">
              <a:off x="711567" y="6148693"/>
              <a:ext cx="2567559" cy="2319454"/>
            </a:xfrm>
            <a:custGeom>
              <a:avLst/>
              <a:gdLst>
                <a:gd name="connsiteX0" fmla="*/ 470872 w 2567559"/>
                <a:gd name="connsiteY0" fmla="*/ 23561 h 2319454"/>
                <a:gd name="connsiteX1" fmla="*/ 822551 w 2567559"/>
                <a:gd name="connsiteY1" fmla="*/ 0 h 2319454"/>
                <a:gd name="connsiteX2" fmla="*/ 2567559 w 2567559"/>
                <a:gd name="connsiteY2" fmla="*/ 1159727 h 2319454"/>
                <a:gd name="connsiteX3" fmla="*/ 822551 w 2567559"/>
                <a:gd name="connsiteY3" fmla="*/ 2319454 h 2319454"/>
                <a:gd name="connsiteX4" fmla="*/ 143315 w 2567559"/>
                <a:gd name="connsiteY4" fmla="*/ 2228317 h 2319454"/>
                <a:gd name="connsiteX5" fmla="*/ 0 w 2567559"/>
                <a:gd name="connsiteY5" fmla="*/ 2182435 h 2319454"/>
                <a:gd name="connsiteX6" fmla="*/ 11487 w 2567559"/>
                <a:gd name="connsiteY6" fmla="*/ 2181316 h 2319454"/>
                <a:gd name="connsiteX7" fmla="*/ 1021389 w 2567559"/>
                <a:gd name="connsiteY7" fmla="*/ 1476471 h 2319454"/>
                <a:gd name="connsiteX8" fmla="*/ 301305 w 2567559"/>
                <a:gd name="connsiteY8" fmla="*/ 150110 h 2319454"/>
                <a:gd name="connsiteX9" fmla="*/ 182936 w 2567559"/>
                <a:gd name="connsiteY9" fmla="*/ 81500 h 2319454"/>
                <a:gd name="connsiteX10" fmla="*/ 303639 w 2567559"/>
                <a:gd name="connsiteY10" fmla="*/ 52139 h 2319454"/>
                <a:gd name="connsiteX11" fmla="*/ 470872 w 2567559"/>
                <a:gd name="connsiteY11" fmla="*/ 23561 h 231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59" h="2319454">
                  <a:moveTo>
                    <a:pt x="470872" y="23561"/>
                  </a:moveTo>
                  <a:cubicBezTo>
                    <a:pt x="584467" y="8113"/>
                    <a:pt x="702084" y="0"/>
                    <a:pt x="822551" y="0"/>
                  </a:cubicBezTo>
                  <a:cubicBezTo>
                    <a:pt x="1786292" y="0"/>
                    <a:pt x="2567559" y="519227"/>
                    <a:pt x="2567559" y="1159727"/>
                  </a:cubicBezTo>
                  <a:cubicBezTo>
                    <a:pt x="2567559" y="1800227"/>
                    <a:pt x="1786292" y="2319454"/>
                    <a:pt x="822551" y="2319454"/>
                  </a:cubicBezTo>
                  <a:cubicBezTo>
                    <a:pt x="581615" y="2319454"/>
                    <a:pt x="352085" y="2287002"/>
                    <a:pt x="143315" y="2228317"/>
                  </a:cubicBezTo>
                  <a:lnTo>
                    <a:pt x="0" y="2182435"/>
                  </a:lnTo>
                  <a:lnTo>
                    <a:pt x="11487" y="2181316"/>
                  </a:lnTo>
                  <a:cubicBezTo>
                    <a:pt x="515652" y="2112676"/>
                    <a:pt x="908185" y="1860444"/>
                    <a:pt x="1021389" y="1476471"/>
                  </a:cubicBezTo>
                  <a:cubicBezTo>
                    <a:pt x="1157234" y="1015703"/>
                    <a:pt x="852263" y="496093"/>
                    <a:pt x="301305" y="150110"/>
                  </a:cubicBezTo>
                  <a:lnTo>
                    <a:pt x="182936" y="81500"/>
                  </a:lnTo>
                  <a:lnTo>
                    <a:pt x="303639" y="52139"/>
                  </a:lnTo>
                  <a:cubicBezTo>
                    <a:pt x="358281" y="40844"/>
                    <a:pt x="414073" y="31286"/>
                    <a:pt x="470872" y="23561"/>
                  </a:cubicBezTo>
                  <a:close/>
                </a:path>
              </a:pathLst>
            </a:custGeom>
            <a:solidFill>
              <a:srgbClr val="39F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D04167-CEA4-446F-B407-4576ED3308F1}"/>
              </a:ext>
            </a:extLst>
          </p:cNvPr>
          <p:cNvSpPr txBox="1"/>
          <p:nvPr/>
        </p:nvSpPr>
        <p:spPr>
          <a:xfrm>
            <a:off x="559614" y="179530"/>
            <a:ext cx="10771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dirty="0">
                <a:solidFill>
                  <a:schemeClr val="bg1"/>
                </a:solidFill>
              </a:rPr>
              <a:t>Phần 2: Architecture Overview (Kiến Trúc Tổng Quan)</a:t>
            </a:r>
            <a:endParaRPr lang="vi-VN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4B2566-AB77-E1A7-1595-949A650C3E2A}"/>
              </a:ext>
            </a:extLst>
          </p:cNvPr>
          <p:cNvSpPr txBox="1"/>
          <p:nvPr/>
        </p:nvSpPr>
        <p:spPr>
          <a:xfrm>
            <a:off x="340658" y="1428949"/>
            <a:ext cx="96818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Kiến Trúc Tổng Quan của Odoo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Database Layer:</a:t>
            </a:r>
          </a:p>
          <a:p>
            <a:pPr>
              <a:buFont typeface="Arial" panose="020B0604020202020204" pitchFamily="34" charset="0"/>
              <a:buChar char="•"/>
            </a:pP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Quản lý dữ liệu và tương tác với cơ sở dữ liệu.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vi-V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Application Layer: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Xử lý logic nghiệp vụ và tương tác với dữ liệu.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vi-V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Presentation Layer:</a:t>
            </a:r>
          </a:p>
          <a:p>
            <a:pPr>
              <a:buFont typeface="Arial" panose="020B0604020202020204" pitchFamily="34" charset="0"/>
              <a:buChar char="•"/>
            </a:pP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Giao diện người dùng và tương tác với người dùng cuối.</a:t>
            </a: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512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0013 0.03287 " pathEditMode="relative" rAng="0" ptsTypes="AA">
                                      <p:cBhvr>
                                        <p:cTn id="6" dur="23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B6EF6-17B8-44F3-93BF-064E96FD7645}"/>
              </a:ext>
            </a:extLst>
          </p:cNvPr>
          <p:cNvSpPr/>
          <p:nvPr/>
        </p:nvSpPr>
        <p:spPr>
          <a:xfrm>
            <a:off x="0" y="-52897"/>
            <a:ext cx="12192000" cy="6858000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66C2B0-1B2D-4F85-8EDE-F3EEE6842603}"/>
              </a:ext>
            </a:extLst>
          </p:cNvPr>
          <p:cNvGrpSpPr/>
          <p:nvPr/>
        </p:nvGrpSpPr>
        <p:grpSpPr>
          <a:xfrm>
            <a:off x="-12192000" y="6129904"/>
            <a:ext cx="36576000" cy="728096"/>
            <a:chOff x="-12192000" y="6129904"/>
            <a:chExt cx="36576000" cy="7280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42BEFD8-E8F2-4231-9B0D-2EFC5CEE9058}"/>
                </a:ext>
              </a:extLst>
            </p:cNvPr>
            <p:cNvGrpSpPr/>
            <p:nvPr/>
          </p:nvGrpSpPr>
          <p:grpSpPr>
            <a:xfrm rot="10800000">
              <a:off x="0" y="6129905"/>
              <a:ext cx="12192000" cy="728095"/>
              <a:chOff x="0" y="0"/>
              <a:chExt cx="12192000" cy="728095"/>
            </a:xfrm>
          </p:grpSpPr>
          <p:pic>
            <p:nvPicPr>
              <p:cNvPr id="9" name="Picture 8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EBC5F83-3DFB-4754-978B-51831AA275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943E4DE-5BB6-46DE-8400-411A66F884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E1175D66-4186-421A-B9B6-16A9B2B17D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023DD80-D59E-40D1-B6C5-A7E239FB4406}"/>
                </a:ext>
              </a:extLst>
            </p:cNvPr>
            <p:cNvGrpSpPr/>
            <p:nvPr/>
          </p:nvGrpSpPr>
          <p:grpSpPr>
            <a:xfrm rot="10800000">
              <a:off x="12192000" y="6129905"/>
              <a:ext cx="12192000" cy="728095"/>
              <a:chOff x="0" y="0"/>
              <a:chExt cx="12192000" cy="728095"/>
            </a:xfrm>
          </p:grpSpPr>
          <p:pic>
            <p:nvPicPr>
              <p:cNvPr id="19" name="Picture 18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5AE95D8-C539-449D-ADCC-09F422CA4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37BD8C30-F136-4249-B53C-CDD912A2D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99F02E30-77F5-4226-A6C0-E2DE438AC9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B149DB-C93E-462B-B35E-D688EED05860}"/>
                </a:ext>
              </a:extLst>
            </p:cNvPr>
            <p:cNvGrpSpPr/>
            <p:nvPr/>
          </p:nvGrpSpPr>
          <p:grpSpPr>
            <a:xfrm rot="10800000">
              <a:off x="-12192000" y="6129904"/>
              <a:ext cx="12192000" cy="728095"/>
              <a:chOff x="0" y="0"/>
              <a:chExt cx="12192000" cy="728095"/>
            </a:xfrm>
          </p:grpSpPr>
          <p:pic>
            <p:nvPicPr>
              <p:cNvPr id="23" name="Picture 22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269B64BC-A5D1-4245-985E-B080875E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465636F9-9498-4108-89F5-B5A660DA4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B2FA4576-EC48-4128-A786-06F9B504F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D65F3B-69EE-4A87-8B8C-990F6B2FC723}"/>
              </a:ext>
            </a:extLst>
          </p:cNvPr>
          <p:cNvGrpSpPr/>
          <p:nvPr/>
        </p:nvGrpSpPr>
        <p:grpSpPr>
          <a:xfrm>
            <a:off x="-12189225" y="64379"/>
            <a:ext cx="36576000" cy="728096"/>
            <a:chOff x="-12192000" y="6129904"/>
            <a:chExt cx="36576000" cy="72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F4DAD5D-08A9-46CF-AB2D-45B21A51C85B}"/>
                </a:ext>
              </a:extLst>
            </p:cNvPr>
            <p:cNvGrpSpPr/>
            <p:nvPr/>
          </p:nvGrpSpPr>
          <p:grpSpPr>
            <a:xfrm rot="10800000">
              <a:off x="0" y="6129905"/>
              <a:ext cx="12192000" cy="728095"/>
              <a:chOff x="0" y="0"/>
              <a:chExt cx="12192000" cy="728095"/>
            </a:xfrm>
          </p:grpSpPr>
          <p:pic>
            <p:nvPicPr>
              <p:cNvPr id="37" name="Picture 36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67A691D7-C3F0-43A9-9F13-77DE5E605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21ACEC0-B99B-4BC3-BA8B-8AF880A3A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9" name="Picture 38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C0DFD4AC-694E-4472-A172-5176B7409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5C89AE3-2E0C-444C-BF1F-B4735133C053}"/>
                </a:ext>
              </a:extLst>
            </p:cNvPr>
            <p:cNvGrpSpPr/>
            <p:nvPr/>
          </p:nvGrpSpPr>
          <p:grpSpPr>
            <a:xfrm rot="10800000">
              <a:off x="12192000" y="6129905"/>
              <a:ext cx="12192000" cy="728095"/>
              <a:chOff x="0" y="0"/>
              <a:chExt cx="12192000" cy="728095"/>
            </a:xfrm>
          </p:grpSpPr>
          <p:pic>
            <p:nvPicPr>
              <p:cNvPr id="34" name="Picture 33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96A4DB81-2C2A-4DB7-A575-A62281F4E9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E550BC92-3739-4EF9-B307-B9A476C1EC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6" name="Picture 35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5B046F38-B3A1-49E0-90E3-810D12540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247DEC-A73E-4F03-9901-C0B7F2170540}"/>
                </a:ext>
              </a:extLst>
            </p:cNvPr>
            <p:cNvGrpSpPr/>
            <p:nvPr/>
          </p:nvGrpSpPr>
          <p:grpSpPr>
            <a:xfrm rot="10800000">
              <a:off x="-12192000" y="6129904"/>
              <a:ext cx="12192000" cy="728095"/>
              <a:chOff x="0" y="0"/>
              <a:chExt cx="12192000" cy="728095"/>
            </a:xfrm>
          </p:grpSpPr>
          <p:pic>
            <p:nvPicPr>
              <p:cNvPr id="31" name="Picture 30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D44AA722-30B7-4849-974E-E60B163C2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2" name="Picture 31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42F2AAC6-07BB-4599-87DE-7FD390AF5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73483467-7106-440E-9AC1-7288CEC0BD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</p:grpSp>
      <p:pic>
        <p:nvPicPr>
          <p:cNvPr id="46" name="Picture 4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846B22C-2786-499F-914E-282E07E99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1650" l="9832" r="92626">
                        <a14:foregroundMark x1="58085" y1="41752" x2="58085" y2="41752"/>
                        <a14:foregroundMark x1="58085" y1="32587" x2="58473" y2="34216"/>
                        <a14:foregroundMark x1="59120" y1="39715" x2="59508" y2="40937"/>
                        <a14:foregroundMark x1="51617" y1="37882" x2="51617" y2="37882"/>
                        <a14:foregroundMark x1="32988" y1="69246" x2="33118" y2="70672"/>
                        <a14:foregroundMark x1="32212" y1="60489" x2="32212" y2="60489"/>
                        <a14:foregroundMark x1="81242" y1="16701" x2="81242" y2="16701"/>
                        <a14:foregroundMark x1="84735" y1="15886" x2="81630" y2="15886"/>
                        <a14:foregroundMark x1="55369" y1="38900" x2="56016" y2="38900"/>
                        <a14:foregroundMark x1="84347" y1="76782" x2="84217" y2="81874"/>
                        <a14:foregroundMark x1="31436" y1="61303" x2="32600" y2="61303"/>
                        <a14:foregroundMark x1="33506" y1="60489" x2="33506" y2="60489"/>
                        <a14:foregroundMark x1="39845" y1="68635" x2="39845" y2="68635"/>
                        <a14:foregroundMark x1="29625" y1="71894" x2="29625" y2="71894"/>
                        <a14:foregroundMark x1="72962" y1="73727" x2="72962" y2="73727"/>
                        <a14:foregroundMark x1="74774" y1="41548" x2="74774" y2="48269"/>
                        <a14:foregroundMark x1="84735" y1="38289" x2="84735" y2="43788"/>
                        <a14:foregroundMark x1="74774" y1="21181" x2="74774" y2="24236"/>
                        <a14:foregroundMark x1="76326" y1="26884" x2="76326" y2="26884"/>
                        <a14:foregroundMark x1="62613" y1="87984" x2="62613" y2="87984"/>
                        <a14:foregroundMark x1="70763" y1="79633" x2="68952" y2="82688"/>
                        <a14:foregroundMark x1="57180" y1="87984" x2="58344" y2="87984"/>
                        <a14:foregroundMark x1="54334" y1="87169" x2="54722" y2="87169"/>
                        <a14:foregroundMark x1="52652" y1="86151" x2="52652" y2="86151"/>
                        <a14:foregroundMark x1="51876" y1="85132" x2="51876" y2="85132"/>
                        <a14:foregroundMark x1="28719" y1="90428" x2="28719" y2="90428"/>
                        <a14:foregroundMark x1="34153" y1="70672" x2="35317" y2="74745"/>
                        <a14:foregroundMark x1="83182" y1="27495" x2="84735" y2="29124"/>
                        <a14:foregroundMark x1="84088" y1="19959" x2="83959" y2="23014"/>
                        <a14:foregroundMark x1="90686" y1="25458" x2="90686" y2="25458"/>
                        <a14:foregroundMark x1="92755" y1="23625" x2="92755" y2="23625"/>
                        <a14:foregroundMark x1="74774" y1="51935" x2="74774" y2="52546"/>
                        <a14:foregroundMark x1="81242" y1="45418" x2="81242" y2="45418"/>
                        <a14:foregroundMark x1="80595" y1="45418" x2="80207" y2="45214"/>
                        <a14:foregroundMark x1="83182" y1="46843" x2="83182" y2="46843"/>
                        <a14:foregroundMark x1="32471" y1="74134" x2="31307" y2="80448"/>
                        <a14:foregroundMark x1="34929" y1="77800" x2="34799" y2="81874"/>
                        <a14:foregroundMark x1="34153" y1="91650" x2="34153" y2="91650"/>
                        <a14:backgroundMark x1="31307" y1="69246" x2="30789" y2="70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6417"/>
          <a:stretch/>
        </p:blipFill>
        <p:spPr>
          <a:xfrm>
            <a:off x="155751" y="2432612"/>
            <a:ext cx="4390273" cy="3385801"/>
          </a:xfrm>
          <a:prstGeom prst="rect">
            <a:avLst/>
          </a:prstGeom>
        </p:spPr>
      </p:pic>
      <p:sp>
        <p:nvSpPr>
          <p:cNvPr id="48" name="Heart 47">
            <a:extLst>
              <a:ext uri="{FF2B5EF4-FFF2-40B4-BE49-F238E27FC236}">
                <a16:creationId xmlns:a16="http://schemas.microsoft.com/office/drawing/2014/main" id="{6AA4A6BC-0546-4F7C-912E-83DF6C3E36DA}"/>
              </a:ext>
            </a:extLst>
          </p:cNvPr>
          <p:cNvSpPr/>
          <p:nvPr/>
        </p:nvSpPr>
        <p:spPr>
          <a:xfrm rot="19761479">
            <a:off x="979363" y="3145097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Heart 48">
            <a:extLst>
              <a:ext uri="{FF2B5EF4-FFF2-40B4-BE49-F238E27FC236}">
                <a16:creationId xmlns:a16="http://schemas.microsoft.com/office/drawing/2014/main" id="{2E96B0AE-3FC6-418A-BEE7-327A3E0673CF}"/>
              </a:ext>
            </a:extLst>
          </p:cNvPr>
          <p:cNvSpPr/>
          <p:nvPr/>
        </p:nvSpPr>
        <p:spPr>
          <a:xfrm rot="1704394">
            <a:off x="3626570" y="1971375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Heart 49">
            <a:extLst>
              <a:ext uri="{FF2B5EF4-FFF2-40B4-BE49-F238E27FC236}">
                <a16:creationId xmlns:a16="http://schemas.microsoft.com/office/drawing/2014/main" id="{54A21F8D-7046-4BD0-9015-68EC1E157943}"/>
              </a:ext>
            </a:extLst>
          </p:cNvPr>
          <p:cNvSpPr/>
          <p:nvPr/>
        </p:nvSpPr>
        <p:spPr>
          <a:xfrm rot="385595">
            <a:off x="2318173" y="1259360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Heart 50">
            <a:extLst>
              <a:ext uri="{FF2B5EF4-FFF2-40B4-BE49-F238E27FC236}">
                <a16:creationId xmlns:a16="http://schemas.microsoft.com/office/drawing/2014/main" id="{79832910-B55A-4E23-B1B1-D395A039FA8F}"/>
              </a:ext>
            </a:extLst>
          </p:cNvPr>
          <p:cNvSpPr/>
          <p:nvPr/>
        </p:nvSpPr>
        <p:spPr>
          <a:xfrm rot="20212278">
            <a:off x="1331721" y="1494718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Heart 51">
            <a:extLst>
              <a:ext uri="{FF2B5EF4-FFF2-40B4-BE49-F238E27FC236}">
                <a16:creationId xmlns:a16="http://schemas.microsoft.com/office/drawing/2014/main" id="{4242F5A2-98FA-49E3-A8B5-0B51A657232C}"/>
              </a:ext>
            </a:extLst>
          </p:cNvPr>
          <p:cNvSpPr/>
          <p:nvPr/>
        </p:nvSpPr>
        <p:spPr>
          <a:xfrm rot="21322144">
            <a:off x="611314" y="2022103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Heart 52">
            <a:extLst>
              <a:ext uri="{FF2B5EF4-FFF2-40B4-BE49-F238E27FC236}">
                <a16:creationId xmlns:a16="http://schemas.microsoft.com/office/drawing/2014/main" id="{3CED6AA5-FBDF-4C74-9976-8BC5A7276893}"/>
              </a:ext>
            </a:extLst>
          </p:cNvPr>
          <p:cNvSpPr/>
          <p:nvPr/>
        </p:nvSpPr>
        <p:spPr>
          <a:xfrm rot="20474629">
            <a:off x="210534" y="2809181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95791A1D-5CD5-4F5F-9440-E10007D276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385" l="9931" r="89954">
                        <a14:foregroundMark x1="36259" y1="48308" x2="42610" y2="61692"/>
                        <a14:foregroundMark x1="37067" y1="53538" x2="45381" y2="73077"/>
                        <a14:foregroundMark x1="34065" y1="78923" x2="48730" y2="80308"/>
                        <a14:foregroundMark x1="48730" y1="80308" x2="52656" y2="79692"/>
                        <a14:foregroundMark x1="35219" y1="76308" x2="60855" y2="80462"/>
                        <a14:foregroundMark x1="57852" y1="79846" x2="69053" y2="82154"/>
                        <a14:foregroundMark x1="61894" y1="77385" x2="67436" y2="77846"/>
                        <a14:foregroundMark x1="49769" y1="76769" x2="55658" y2="76462"/>
                        <a14:foregroundMark x1="55658" y1="76462" x2="56813" y2="76000"/>
                        <a14:foregroundMark x1="53695" y1="74462" x2="55196" y2="74462"/>
                        <a14:foregroundMark x1="47691" y1="74462" x2="56120" y2="74923"/>
                        <a14:foregroundMark x1="50924" y1="74000" x2="55427" y2="74000"/>
                        <a14:foregroundMark x1="33256" y1="72769" x2="37067" y2="79385"/>
                        <a14:foregroundMark x1="37067" y1="79385" x2="37529" y2="79692"/>
                        <a14:foregroundMark x1="40531" y1="39846" x2="52887" y2="95385"/>
                        <a14:foregroundMark x1="52887" y1="95385" x2="52887" y2="93692"/>
                        <a14:foregroundMark x1="45612" y1="37231" x2="50577" y2="64308"/>
                        <a14:foregroundMark x1="50577" y1="39231" x2="58661" y2="56769"/>
                        <a14:foregroundMark x1="51848" y1="34000" x2="55543" y2="53385"/>
                        <a14:foregroundMark x1="55543" y1="53385" x2="55658" y2="52615"/>
                        <a14:foregroundMark x1="55658" y1="33077" x2="58314" y2="48000"/>
                        <a14:foregroundMark x1="58314" y1="48000" x2="58314" y2="46154"/>
                        <a14:foregroundMark x1="58314" y1="24615" x2="59238" y2="38154"/>
                        <a14:foregroundMark x1="59238" y1="38154" x2="59238" y2="36000"/>
                        <a14:foregroundMark x1="59353" y1="31692" x2="60970" y2="39077"/>
                        <a14:foregroundMark x1="60970" y1="39077" x2="61316" y2="37385"/>
                        <a14:foregroundMark x1="62240" y1="28615" x2="62240" y2="37385"/>
                        <a14:foregroundMark x1="62240" y1="37385" x2="62240" y2="36462"/>
                        <a14:foregroundMark x1="62240" y1="32769" x2="64203" y2="33538"/>
                        <a14:foregroundMark x1="64319" y1="32154" x2="64896" y2="34769"/>
                        <a14:foregroundMark x1="64896" y1="32462" x2="63741" y2="36000"/>
                        <a14:foregroundMark x1="56120" y1="30462" x2="55658" y2="31846"/>
                        <a14:foregroundMark x1="54965" y1="26769" x2="58891" y2="38462"/>
                        <a14:foregroundMark x1="58891" y1="38462" x2="59122" y2="36769"/>
                        <a14:foregroundMark x1="56467" y1="26462" x2="54965" y2="31385"/>
                        <a14:foregroundMark x1="53233" y1="24462" x2="53233" y2="34923"/>
                        <a14:foregroundMark x1="53233" y1="34923" x2="53233" y2="34000"/>
                        <a14:foregroundMark x1="53233" y1="24462" x2="55774" y2="41846"/>
                        <a14:foregroundMark x1="55427" y1="56923" x2="55774" y2="60308"/>
                        <a14:foregroundMark x1="40647" y1="72923" x2="43764" y2="74923"/>
                        <a14:foregroundMark x1="43764" y1="81538" x2="46882" y2="82154"/>
                        <a14:foregroundMark x1="33718" y1="79077" x2="35566" y2="81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43" t="11560" r="26173" b="12909"/>
          <a:stretch/>
        </p:blipFill>
        <p:spPr>
          <a:xfrm>
            <a:off x="73011" y="901472"/>
            <a:ext cx="835653" cy="997689"/>
          </a:xfrm>
          <a:prstGeom prst="rect">
            <a:avLst/>
          </a:prstGeom>
        </p:spPr>
      </p:pic>
      <p:sp>
        <p:nvSpPr>
          <p:cNvPr id="42" name="Heart 41">
            <a:extLst>
              <a:ext uri="{FF2B5EF4-FFF2-40B4-BE49-F238E27FC236}">
                <a16:creationId xmlns:a16="http://schemas.microsoft.com/office/drawing/2014/main" id="{3DC07B35-4467-46F5-84B3-87F912331286}"/>
              </a:ext>
            </a:extLst>
          </p:cNvPr>
          <p:cNvSpPr/>
          <p:nvPr/>
        </p:nvSpPr>
        <p:spPr>
          <a:xfrm rot="20158263">
            <a:off x="1586270" y="2583700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Heart 44">
            <a:extLst>
              <a:ext uri="{FF2B5EF4-FFF2-40B4-BE49-F238E27FC236}">
                <a16:creationId xmlns:a16="http://schemas.microsoft.com/office/drawing/2014/main" id="{CEECD633-0BEA-4525-A32C-222AB37AC30D}"/>
              </a:ext>
            </a:extLst>
          </p:cNvPr>
          <p:cNvSpPr/>
          <p:nvPr/>
        </p:nvSpPr>
        <p:spPr>
          <a:xfrm>
            <a:off x="2637278" y="1971376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E95E8B-657D-4948-83CD-DB96829BC622}"/>
              </a:ext>
            </a:extLst>
          </p:cNvPr>
          <p:cNvGrpSpPr/>
          <p:nvPr/>
        </p:nvGrpSpPr>
        <p:grpSpPr>
          <a:xfrm>
            <a:off x="3874851" y="944207"/>
            <a:ext cx="7352729" cy="3744477"/>
            <a:chOff x="4024518" y="919840"/>
            <a:chExt cx="7352729" cy="37444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85FD84-9428-421C-BCD7-BFC0C53C3C19}"/>
                </a:ext>
              </a:extLst>
            </p:cNvPr>
            <p:cNvSpPr txBox="1"/>
            <p:nvPr/>
          </p:nvSpPr>
          <p:spPr>
            <a:xfrm>
              <a:off x="4918081" y="919840"/>
              <a:ext cx="6459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vi-VN" sz="4000" dirty="0">
                <a:solidFill>
                  <a:srgbClr val="FF004E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95B5D0-C89D-4A4F-92B4-5C7AF1F9D45F}"/>
                </a:ext>
              </a:extLst>
            </p:cNvPr>
            <p:cNvSpPr txBox="1"/>
            <p:nvPr/>
          </p:nvSpPr>
          <p:spPr>
            <a:xfrm>
              <a:off x="4115398" y="3465822"/>
              <a:ext cx="6459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3BCCD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endParaRPr lang="vi-VN" sz="4000" dirty="0">
                <a:solidFill>
                  <a:srgbClr val="3BCCD2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0830D7-359C-4DEA-8BD6-4105BB381C06}"/>
                </a:ext>
              </a:extLst>
            </p:cNvPr>
            <p:cNvSpPr txBox="1"/>
            <p:nvPr/>
          </p:nvSpPr>
          <p:spPr>
            <a:xfrm>
              <a:off x="4024518" y="3956431"/>
              <a:ext cx="6459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vi-VN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3C1CF-6239-4EBF-B74B-A698CC419F60}"/>
              </a:ext>
            </a:extLst>
          </p:cNvPr>
          <p:cNvGrpSpPr/>
          <p:nvPr/>
        </p:nvGrpSpPr>
        <p:grpSpPr>
          <a:xfrm>
            <a:off x="4368747" y="1783472"/>
            <a:ext cx="7548925" cy="4190687"/>
            <a:chOff x="4368747" y="1783472"/>
            <a:chExt cx="7548925" cy="419068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7EA86B3-8EFF-43BF-AD54-5FDD4C588968}"/>
                </a:ext>
              </a:extLst>
            </p:cNvPr>
            <p:cNvGrpSpPr/>
            <p:nvPr/>
          </p:nvGrpSpPr>
          <p:grpSpPr>
            <a:xfrm>
              <a:off x="4368747" y="1783472"/>
              <a:ext cx="7548925" cy="4190687"/>
              <a:chOff x="4303598" y="1286746"/>
              <a:chExt cx="7548925" cy="419068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6E42A5C-99BC-410D-84A9-32541BF527AD}"/>
                  </a:ext>
                </a:extLst>
              </p:cNvPr>
              <p:cNvSpPr/>
              <p:nvPr/>
            </p:nvSpPr>
            <p:spPr>
              <a:xfrm>
                <a:off x="4303598" y="1318063"/>
                <a:ext cx="7297271" cy="4150659"/>
              </a:xfrm>
              <a:prstGeom prst="roundRect">
                <a:avLst>
                  <a:gd name="adj" fmla="val 4140"/>
                </a:avLst>
              </a:prstGeom>
              <a:solidFill>
                <a:srgbClr val="39F3E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0394E47-F6BD-4CB8-A424-68DE8A4FB158}"/>
                  </a:ext>
                </a:extLst>
              </p:cNvPr>
              <p:cNvSpPr/>
              <p:nvPr/>
            </p:nvSpPr>
            <p:spPr>
              <a:xfrm>
                <a:off x="4468768" y="1326772"/>
                <a:ext cx="7383755" cy="4150659"/>
              </a:xfrm>
              <a:prstGeom prst="roundRect">
                <a:avLst>
                  <a:gd name="adj" fmla="val 4140"/>
                </a:avLst>
              </a:prstGeom>
              <a:solidFill>
                <a:srgbClr val="FF004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7D4E633-8B0C-43AF-9742-8534A3D26341}"/>
                  </a:ext>
                </a:extLst>
              </p:cNvPr>
              <p:cNvSpPr/>
              <p:nvPr/>
            </p:nvSpPr>
            <p:spPr>
              <a:xfrm>
                <a:off x="4453265" y="1326774"/>
                <a:ext cx="7297271" cy="4150659"/>
              </a:xfrm>
              <a:prstGeom prst="roundRect">
                <a:avLst>
                  <a:gd name="adj" fmla="val 4140"/>
                </a:avLst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3" name="Picture 42" descr="Logo&#10;&#10;Description automatically generated">
                <a:extLst>
                  <a:ext uri="{FF2B5EF4-FFF2-40B4-BE49-F238E27FC236}">
                    <a16:creationId xmlns:a16="http://schemas.microsoft.com/office/drawing/2014/main" id="{A0AE389D-6D25-427E-A4C8-41FC8BBDB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5993" y="1286746"/>
                <a:ext cx="773878" cy="1013780"/>
              </a:xfrm>
              <a:prstGeom prst="rect">
                <a:avLst/>
              </a:prstGeom>
            </p:spPr>
          </p:pic>
        </p:grpSp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19FFBB99-1B1F-43C3-AE8B-636F9B544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4531" r="94688">
                          <a14:foregroundMark x1="14688" y1="39688" x2="32813" y2="46250"/>
                          <a14:foregroundMark x1="32813" y1="46250" x2="64844" y2="48594"/>
                          <a14:foregroundMark x1="64844" y1="48594" x2="75938" y2="48438"/>
                          <a14:foregroundMark x1="75938" y1="48438" x2="76094" y2="48281"/>
                          <a14:foregroundMark x1="50000" y1="40625" x2="94688" y2="52500"/>
                          <a14:foregroundMark x1="84219" y1="43906" x2="86719" y2="60000"/>
                          <a14:foregroundMark x1="4531" y1="41250" x2="6719" y2="52500"/>
                          <a14:foregroundMark x1="16250" y1="43281" x2="18906" y2="52031"/>
                          <a14:foregroundMark x1="18906" y1="52031" x2="18906" y2="52188"/>
                          <a14:foregroundMark x1="27500" y1="46250" x2="34844" y2="47813"/>
                          <a14:foregroundMark x1="29844" y1="42656" x2="30781" y2="54063"/>
                          <a14:foregroundMark x1="18906" y1="51719" x2="19688" y2="57500"/>
                          <a14:foregroundMark x1="15781" y1="52500" x2="17969" y2="55313"/>
                          <a14:foregroundMark x1="19219" y1="55000" x2="24063" y2="55000"/>
                          <a14:foregroundMark x1="35781" y1="44063" x2="41563" y2="55625"/>
                          <a14:foregroundMark x1="42656" y1="40938" x2="44375" y2="48906"/>
                          <a14:foregroundMark x1="45313" y1="39219" x2="49844" y2="48281"/>
                          <a14:foregroundMark x1="49844" y1="48281" x2="50313" y2="48750"/>
                          <a14:foregroundMark x1="43906" y1="40000" x2="50781" y2="42500"/>
                          <a14:foregroundMark x1="34063" y1="40625" x2="53125" y2="43906"/>
                          <a14:foregroundMark x1="52656" y1="38750" x2="55313" y2="48906"/>
                          <a14:foregroundMark x1="55469" y1="37969" x2="57500" y2="46719"/>
                          <a14:foregroundMark x1="58750" y1="39688" x2="59531" y2="46406"/>
                          <a14:foregroundMark x1="49844" y1="52031" x2="54219" y2="54688"/>
                          <a14:foregroundMark x1="56094" y1="56875" x2="59375" y2="56563"/>
                          <a14:foregroundMark x1="57031" y1="53438" x2="56563" y2="56563"/>
                          <a14:foregroundMark x1="60156" y1="53750" x2="60156" y2="5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4" r="6315" b="32889"/>
            <a:stretch/>
          </p:blipFill>
          <p:spPr>
            <a:xfrm>
              <a:off x="10991552" y="5592294"/>
              <a:ext cx="689969" cy="30068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72BA38-280F-4695-B5C2-295A7005ABFC}"/>
                </a:ext>
              </a:extLst>
            </p:cNvPr>
            <p:cNvSpPr/>
            <p:nvPr/>
          </p:nvSpPr>
          <p:spPr>
            <a:xfrm>
              <a:off x="10767841" y="5676526"/>
              <a:ext cx="167838" cy="167731"/>
            </a:xfrm>
            <a:prstGeom prst="ellipse">
              <a:avLst/>
            </a:prstGeom>
            <a:solidFill>
              <a:srgbClr val="FF0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8FB5E2-CFDD-3054-F4C8-4C9CD2C7D1CF}"/>
              </a:ext>
            </a:extLst>
          </p:cNvPr>
          <p:cNvSpPr txBox="1"/>
          <p:nvPr/>
        </p:nvSpPr>
        <p:spPr>
          <a:xfrm>
            <a:off x="3965731" y="944207"/>
            <a:ext cx="7603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</a:rPr>
              <a:t>Phần 2: Architecture Overview (Kiến Trúc Tổng Quan)</a:t>
            </a:r>
            <a:endParaRPr lang="vi-VN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357E678-664D-F966-E63B-664007A64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595" y="2243513"/>
            <a:ext cx="6814034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sz="1600" b="1" dirty="0"/>
              <a:t>Thành Phần Chính của Odoo</a:t>
            </a:r>
          </a:p>
          <a:p>
            <a:endParaRPr lang="vi-V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PostgreSQL Database:</a:t>
            </a:r>
            <a:endParaRPr lang="vi-V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1600" dirty="0"/>
              <a:t>Hệ quản trị cơ sở dữ liệu mặc định, mạnh mẽ và mã nguồn mở.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Odoo Server:</a:t>
            </a:r>
            <a:endParaRPr lang="vi-V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1600" dirty="0"/>
              <a:t>Viết bằng Python, sử dụng ORM (Object-Relational Mapping) để tương tác với cơ sở dữ liệu.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Modules:</a:t>
            </a:r>
            <a:endParaRPr lang="vi-V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1600" dirty="0"/>
              <a:t>Chia thành các module, mỗi module là một thành phần độc lập, cung cấp một tập hợp các chức năng cụ thể.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1600" b="1" dirty="0"/>
              <a:t>Web Application:</a:t>
            </a:r>
            <a:endParaRPr lang="vi-V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1600" dirty="0"/>
              <a:t>Backend (Python) xử lý logic nghiệp vụ.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1600" dirty="0"/>
              <a:t>Frontend (JavaScript, CSS, HTML) giao diện người dùng web.</a:t>
            </a:r>
          </a:p>
        </p:txBody>
      </p:sp>
    </p:spTree>
    <p:extLst>
      <p:ext uri="{BB962C8B-B14F-4D97-AF65-F5344CB8AC3E}">
        <p14:creationId xmlns:p14="http://schemas.microsoft.com/office/powerpoint/2010/main" val="70623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8000" decel="4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1 0.00833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8000" decel="4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38778E-17 L -1.00586 -0.00231 " pathEditMode="relative" rAng="0" ptsTypes="AA">
                                      <p:cBhvr>
                                        <p:cTn id="8" dur="2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8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19" dur="23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23" dur="23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27" dur="23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31" dur="23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35" dur="23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39" dur="23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43" dur="23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repeatCount="indefinite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47" dur="23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repeatCount="indefinite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51" dur="23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42" grpId="0" animBg="1"/>
      <p:bldP spid="42" grpId="1" animBg="1"/>
      <p:bldP spid="45" grpId="0" animBg="1"/>
      <p:bldP spid="4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7DA58F-6A01-4E16-A59B-3DD02731E0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929836-3A64-419E-B1A6-13D1B6211ADB}"/>
              </a:ext>
            </a:extLst>
          </p:cNvPr>
          <p:cNvGrpSpPr/>
          <p:nvPr/>
        </p:nvGrpSpPr>
        <p:grpSpPr>
          <a:xfrm>
            <a:off x="1125041" y="589011"/>
            <a:ext cx="9941917" cy="5679978"/>
            <a:chOff x="1125041" y="589011"/>
            <a:chExt cx="9941917" cy="56799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739F41-C502-4E6D-AA52-1C850F95F20B}"/>
                </a:ext>
              </a:extLst>
            </p:cNvPr>
            <p:cNvGrpSpPr/>
            <p:nvPr/>
          </p:nvGrpSpPr>
          <p:grpSpPr>
            <a:xfrm>
              <a:off x="1125041" y="589011"/>
              <a:ext cx="9941917" cy="5679978"/>
              <a:chOff x="946216" y="511777"/>
              <a:chExt cx="10282893" cy="591326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59F8BB-5F9D-4DB6-BD32-3ADC6F550E0F}"/>
                  </a:ext>
                </a:extLst>
              </p:cNvPr>
              <p:cNvSpPr/>
              <p:nvPr/>
            </p:nvSpPr>
            <p:spPr>
              <a:xfrm rot="469324">
                <a:off x="962891" y="543790"/>
                <a:ext cx="10266218" cy="5770419"/>
              </a:xfrm>
              <a:prstGeom prst="rect">
                <a:avLst/>
              </a:prstGeom>
              <a:solidFill>
                <a:srgbClr val="39F3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3297A3-5932-4119-851F-644219534A0F}"/>
                  </a:ext>
                </a:extLst>
              </p:cNvPr>
              <p:cNvSpPr/>
              <p:nvPr/>
            </p:nvSpPr>
            <p:spPr>
              <a:xfrm rot="261593">
                <a:off x="946216" y="511777"/>
                <a:ext cx="10266218" cy="5770419"/>
              </a:xfrm>
              <a:prstGeom prst="rect">
                <a:avLst/>
              </a:prstGeom>
              <a:solidFill>
                <a:srgbClr val="FF0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2735EE-DA42-4D56-9A50-D92E80CA4CE0}"/>
                  </a:ext>
                </a:extLst>
              </p:cNvPr>
              <p:cNvSpPr/>
              <p:nvPr/>
            </p:nvSpPr>
            <p:spPr>
              <a:xfrm>
                <a:off x="946216" y="654626"/>
                <a:ext cx="10266218" cy="57704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F8AD2F12-DF40-477C-82E6-D16692038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164" y="772212"/>
              <a:ext cx="773878" cy="101378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33D463-7511-4FC5-A4D6-995D974DDB0A}"/>
              </a:ext>
            </a:extLst>
          </p:cNvPr>
          <p:cNvSpPr txBox="1"/>
          <p:nvPr/>
        </p:nvSpPr>
        <p:spPr>
          <a:xfrm>
            <a:off x="2111363" y="863603"/>
            <a:ext cx="8459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u="sng" dirty="0"/>
              <a:t>Phần 2: Architecture Overview (Kiến Trúc Tổng Quan)</a:t>
            </a:r>
            <a:endParaRPr lang="vi-VN" sz="2400" b="1" u="sng" dirty="0"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DBE1A9-B628-407A-8148-8F1BC92D9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7296" r="36801" b="24659"/>
          <a:stretch/>
        </p:blipFill>
        <p:spPr>
          <a:xfrm rot="20089400">
            <a:off x="195937" y="5997240"/>
            <a:ext cx="501570" cy="5434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77B45A-E491-4CD0-862A-2789C7B85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58" r="81731"/>
          <a:stretch/>
        </p:blipFill>
        <p:spPr>
          <a:xfrm rot="1261098">
            <a:off x="269171" y="423255"/>
            <a:ext cx="704733" cy="8806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EE7DC-5C87-4910-81E5-C6B19596C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5" t="79663" r="66102" b="10042"/>
          <a:stretch/>
        </p:blipFill>
        <p:spPr>
          <a:xfrm rot="1850905">
            <a:off x="113097" y="2827504"/>
            <a:ext cx="682907" cy="7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8B280A-0EB9-45EC-B202-B287E04C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 t="75062" r="33673" b="16999"/>
          <a:stretch/>
        </p:blipFill>
        <p:spPr>
          <a:xfrm rot="20229313">
            <a:off x="11277231" y="5976191"/>
            <a:ext cx="629824" cy="5445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839B25-2FCE-4AE8-85CD-BAD364456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05" t="82775" r="43422" b="9362"/>
          <a:stretch/>
        </p:blipFill>
        <p:spPr>
          <a:xfrm rot="20894519">
            <a:off x="7724061" y="93906"/>
            <a:ext cx="527428" cy="539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1A4227-6696-4A65-9658-E8FF7040C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76" t="90329" r="43462" b="3181"/>
          <a:stretch/>
        </p:blipFill>
        <p:spPr>
          <a:xfrm>
            <a:off x="11321037" y="3779315"/>
            <a:ext cx="465292" cy="4450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711208-8DA5-4B1B-9588-6F33DF612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53" b="80299" l="72625" r="87601">
                        <a14:foregroundMark x1="87681" y1="79121" x2="87681" y2="79121"/>
                        <a14:foregroundMark x1="80676" y1="80208" x2="80676" y2="80208"/>
                        <a14:foregroundMark x1="76409" y1="80299" x2="76409" y2="80299"/>
                        <a14:foregroundMark x1="81562" y1="73053" x2="81562" y2="73053"/>
                        <a14:foregroundMark x1="76570" y1="74774" x2="76570" y2="74774"/>
                        <a14:foregroundMark x1="75765" y1="73777" x2="75765" y2="73777"/>
                      </a14:backgroundRemoval>
                    </a14:imgEffect>
                  </a14:imgLayer>
                </a14:imgProps>
              </a:ext>
            </a:extLst>
          </a:blip>
          <a:srcRect l="70776" t="72374" r="10636" b="19281"/>
          <a:stretch/>
        </p:blipFill>
        <p:spPr>
          <a:xfrm rot="17895359">
            <a:off x="11427806" y="2118719"/>
            <a:ext cx="717047" cy="5723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B0D8CB-133A-4FF0-9AC9-01B3B1C28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05" t="84908" r="29050" b="7405"/>
          <a:stretch/>
        </p:blipFill>
        <p:spPr>
          <a:xfrm rot="20637760">
            <a:off x="11483619" y="268875"/>
            <a:ext cx="464647" cy="5271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EC706B-2082-3104-32F9-ADBF1924AF17}"/>
              </a:ext>
            </a:extLst>
          </p:cNvPr>
          <p:cNvSpPr txBox="1"/>
          <p:nvPr/>
        </p:nvSpPr>
        <p:spPr>
          <a:xfrm>
            <a:off x="1663599" y="1789684"/>
            <a:ext cx="86791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/>
              <a:t>ORM và Module System</a:t>
            </a:r>
          </a:p>
          <a:p>
            <a:endParaRPr lang="vi-V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vi-VN" sz="2400" b="1" dirty="0"/>
              <a:t>ORM (Object-Relational Mapping):</a:t>
            </a:r>
          </a:p>
          <a:p>
            <a:pPr>
              <a:buFont typeface="Arial" panose="020B0604020202020204" pitchFamily="34" charset="0"/>
              <a:buChar char="•"/>
            </a:pPr>
            <a:endParaRPr lang="vi-V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400" dirty="0"/>
              <a:t>Chuyển đổi dữ liệu giữa các đối tượng Python và bảng trong cơ sở dữ liệu PostgreSQL.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400" b="1" dirty="0"/>
              <a:t>Module System:</a:t>
            </a:r>
          </a:p>
          <a:p>
            <a:pPr>
              <a:buFont typeface="Arial" panose="020B0604020202020204" pitchFamily="34" charset="0"/>
              <a:buChar char="•"/>
            </a:pPr>
            <a:endParaRPr lang="vi-V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400" dirty="0"/>
              <a:t>Định nghĩa module: Một gói chứa các mô hình dữ liệu, giao diện người dùng, và logic nghiệp vụ.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400" dirty="0"/>
              <a:t>Cài Đặt và Gỡ Bỏ: Thông qua giao diện quản trị.</a:t>
            </a:r>
          </a:p>
          <a:p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1214624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F120F7-2228-4A30-BF9B-BD062C2CF7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CF5FC7-061C-4266-B71C-462DB980B64C}"/>
              </a:ext>
            </a:extLst>
          </p:cNvPr>
          <p:cNvSpPr/>
          <p:nvPr/>
        </p:nvSpPr>
        <p:spPr>
          <a:xfrm>
            <a:off x="0" y="5798634"/>
            <a:ext cx="12192000" cy="1059366"/>
          </a:xfrm>
          <a:prstGeom prst="rect">
            <a:avLst/>
          </a:prstGeom>
          <a:solidFill>
            <a:srgbClr val="39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A09E80-7C7E-40B2-8CC5-D807C5032CEC}"/>
              </a:ext>
            </a:extLst>
          </p:cNvPr>
          <p:cNvSpPr/>
          <p:nvPr/>
        </p:nvSpPr>
        <p:spPr>
          <a:xfrm>
            <a:off x="0" y="0"/>
            <a:ext cx="12192000" cy="1059366"/>
          </a:xfrm>
          <a:prstGeom prst="rect">
            <a:avLst/>
          </a:prstGeom>
          <a:solidFill>
            <a:srgbClr val="FF0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34E10C6-C13D-411B-8E8E-93BE6281E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46" y="2525695"/>
            <a:ext cx="1529103" cy="1600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71D07E-C4FA-4E63-A442-8C96A6582F9D}"/>
              </a:ext>
            </a:extLst>
          </p:cNvPr>
          <p:cNvSpPr txBox="1"/>
          <p:nvPr/>
        </p:nvSpPr>
        <p:spPr>
          <a:xfrm>
            <a:off x="6366397" y="2356311"/>
            <a:ext cx="43209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solidFill>
                  <a:schemeClr val="bg1"/>
                </a:solidFill>
              </a:rPr>
              <a:t>Phần</a:t>
            </a:r>
            <a:r>
              <a:rPr lang="en-US" sz="4000" dirty="0">
                <a:solidFill>
                  <a:schemeClr val="bg1"/>
                </a:solidFill>
              </a:rPr>
              <a:t> 3: A New Application (</a:t>
            </a:r>
            <a:r>
              <a:rPr lang="en-US" sz="4000" dirty="0" err="1">
                <a:solidFill>
                  <a:schemeClr val="bg1"/>
                </a:solidFill>
              </a:rPr>
              <a:t>Một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Ứng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Dụng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Mới</a:t>
            </a:r>
            <a:r>
              <a:rPr lang="en-US" sz="4000" dirty="0">
                <a:solidFill>
                  <a:schemeClr val="bg1"/>
                </a:solidFill>
              </a:rPr>
              <a:t>)</a:t>
            </a:r>
            <a:endParaRPr lang="vi-VN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64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-0.16029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4B4ADF-DCD8-4D94-8760-22AE7AB9023C}"/>
              </a:ext>
            </a:extLst>
          </p:cNvPr>
          <p:cNvSpPr/>
          <p:nvPr/>
        </p:nvSpPr>
        <p:spPr>
          <a:xfrm>
            <a:off x="0" y="-2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235E0-A7FA-4E7B-9236-80B4F76009DC}"/>
              </a:ext>
            </a:extLst>
          </p:cNvPr>
          <p:cNvSpPr txBox="1"/>
          <p:nvPr/>
        </p:nvSpPr>
        <p:spPr>
          <a:xfrm>
            <a:off x="579863" y="0"/>
            <a:ext cx="10716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Phần</a:t>
            </a:r>
            <a:r>
              <a:rPr lang="en-US" sz="4000" b="1" dirty="0">
                <a:solidFill>
                  <a:schemeClr val="bg1"/>
                </a:solidFill>
              </a:rPr>
              <a:t> 3: A New Application (</a:t>
            </a:r>
            <a:r>
              <a:rPr lang="en-US" sz="4000" b="1" dirty="0" err="1">
                <a:solidFill>
                  <a:schemeClr val="bg1"/>
                </a:solidFill>
              </a:rPr>
              <a:t>Một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Ứng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Dụng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4000" b="1" dirty="0" err="1">
                <a:solidFill>
                  <a:schemeClr val="bg1"/>
                </a:solidFill>
              </a:rPr>
              <a:t>Mới</a:t>
            </a:r>
            <a:r>
              <a:rPr lang="en-US" sz="4000" b="1" dirty="0">
                <a:solidFill>
                  <a:schemeClr val="bg1"/>
                </a:solidFill>
              </a:rPr>
              <a:t>)</a:t>
            </a:r>
            <a:endParaRPr lang="vi-VN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2FBF35-1797-476E-84AC-58417F144841}"/>
              </a:ext>
            </a:extLst>
          </p:cNvPr>
          <p:cNvSpPr/>
          <p:nvPr/>
        </p:nvSpPr>
        <p:spPr>
          <a:xfrm>
            <a:off x="0" y="0"/>
            <a:ext cx="579863" cy="6858000"/>
          </a:xfrm>
          <a:prstGeom prst="rect">
            <a:avLst/>
          </a:prstGeom>
          <a:solidFill>
            <a:srgbClr val="39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80281D-A2B7-431F-8F8E-C175134AB4EE}"/>
              </a:ext>
            </a:extLst>
          </p:cNvPr>
          <p:cNvSpPr/>
          <p:nvPr/>
        </p:nvSpPr>
        <p:spPr>
          <a:xfrm>
            <a:off x="0" y="1438506"/>
            <a:ext cx="579863" cy="5419493"/>
          </a:xfrm>
          <a:prstGeom prst="rect">
            <a:avLst/>
          </a:prstGeom>
          <a:solidFill>
            <a:srgbClr val="FF0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F0FDD7-942B-4EFB-B921-B87068F0E818}"/>
              </a:ext>
            </a:extLst>
          </p:cNvPr>
          <p:cNvSpPr/>
          <p:nvPr/>
        </p:nvSpPr>
        <p:spPr>
          <a:xfrm>
            <a:off x="0" y="4114800"/>
            <a:ext cx="579863" cy="2743198"/>
          </a:xfrm>
          <a:prstGeom prst="rec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D8B722-D1E7-4DF1-8BB6-3920D9FA9233}"/>
              </a:ext>
            </a:extLst>
          </p:cNvPr>
          <p:cNvGrpSpPr/>
          <p:nvPr/>
        </p:nvGrpSpPr>
        <p:grpSpPr>
          <a:xfrm rot="10800000">
            <a:off x="11236731" y="6015402"/>
            <a:ext cx="955269" cy="842596"/>
            <a:chOff x="0" y="0"/>
            <a:chExt cx="955269" cy="842596"/>
          </a:xfrm>
        </p:grpSpPr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342D91C-8B2B-4F2D-B7E5-AD4C1E8C5B80}"/>
                </a:ext>
              </a:extLst>
            </p:cNvPr>
            <p:cNvSpPr/>
            <p:nvPr/>
          </p:nvSpPr>
          <p:spPr>
            <a:xfrm rot="10800000">
              <a:off x="0" y="0"/>
              <a:ext cx="895466" cy="748070"/>
            </a:xfrm>
            <a:prstGeom prst="triangle">
              <a:avLst>
                <a:gd name="adj" fmla="val 100000"/>
              </a:avLst>
            </a:prstGeom>
            <a:solidFill>
              <a:srgbClr val="3AC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C966CE3-496A-4F7E-9C31-E54400FA9DA7}"/>
                </a:ext>
              </a:extLst>
            </p:cNvPr>
            <p:cNvSpPr/>
            <p:nvPr/>
          </p:nvSpPr>
          <p:spPr>
            <a:xfrm rot="10800000">
              <a:off x="59803" y="94526"/>
              <a:ext cx="895466" cy="748070"/>
            </a:xfrm>
            <a:prstGeom prst="triangle">
              <a:avLst>
                <a:gd name="adj" fmla="val 100000"/>
              </a:avLst>
            </a:prstGeom>
            <a:solidFill>
              <a:srgbClr val="FF0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260783A-D89F-4C2C-975D-85DA318ACF2E}"/>
                </a:ext>
              </a:extLst>
            </p:cNvPr>
            <p:cNvSpPr/>
            <p:nvPr/>
          </p:nvSpPr>
          <p:spPr>
            <a:xfrm rot="10800000">
              <a:off x="29902" y="47264"/>
              <a:ext cx="895466" cy="74807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84AE4A-1307-54D7-17E2-46C60A510D3B}"/>
              </a:ext>
            </a:extLst>
          </p:cNvPr>
          <p:cNvSpPr txBox="1"/>
          <p:nvPr/>
        </p:nvSpPr>
        <p:spPr>
          <a:xfrm>
            <a:off x="895466" y="1201271"/>
            <a:ext cx="939601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solidFill>
                  <a:schemeClr val="bg1"/>
                </a:solidFill>
              </a:rPr>
              <a:t>Cài Đặt và Sử Dụng Odoo</a:t>
            </a:r>
          </a:p>
          <a:p>
            <a:endParaRPr lang="vi-VN" sz="28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chemeClr val="bg1"/>
                </a:solidFill>
              </a:rPr>
              <a:t>Cài Đặt:</a:t>
            </a:r>
            <a:endParaRPr lang="vi-VN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bg1"/>
                </a:solidFill>
              </a:rPr>
              <a:t>On-Premise: Cài đặt trên máy chủ của doanh nghiệp, cung cấp sự kiểm soát tối đa.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bg1"/>
                </a:solidFill>
              </a:rPr>
              <a:t>Cloud: Sử dụng dịch vụ đám mây của Odoo hoặc các nhà cung cấp khác, triển khai nhanh chóng và dễ dàng mở rộng.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sz="2800" b="1" dirty="0">
                <a:solidFill>
                  <a:schemeClr val="bg1"/>
                </a:solidFill>
              </a:rPr>
              <a:t>Hướng Dẫn Sử Dụng:</a:t>
            </a:r>
            <a:endParaRPr lang="vi-VN" sz="28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800" dirty="0">
                <a:solidFill>
                  <a:schemeClr val="bg1"/>
                </a:solidFill>
              </a:rPr>
              <a:t>Có tài liệu phong phú và cộng đồng người dùng lớn, dễ dàng tìm kiếm sự trợ giúp và học hỏi.</a:t>
            </a:r>
          </a:p>
          <a:p>
            <a:endParaRPr lang="vi-V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277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AB4981-408B-4DE3-8F25-3E64581B15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FCE8B8-A851-4C37-94B7-97B5FBAA1167}"/>
              </a:ext>
            </a:extLst>
          </p:cNvPr>
          <p:cNvGrpSpPr/>
          <p:nvPr/>
        </p:nvGrpSpPr>
        <p:grpSpPr>
          <a:xfrm>
            <a:off x="496610" y="341959"/>
            <a:ext cx="10978518" cy="6174082"/>
            <a:chOff x="486450" y="351692"/>
            <a:chExt cx="10978518" cy="61740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7AFFED-89EF-46B3-8D37-817ED286670B}"/>
                </a:ext>
              </a:extLst>
            </p:cNvPr>
            <p:cNvGrpSpPr/>
            <p:nvPr/>
          </p:nvGrpSpPr>
          <p:grpSpPr>
            <a:xfrm>
              <a:off x="756138" y="351692"/>
              <a:ext cx="10708830" cy="5909184"/>
              <a:chOff x="756138" y="351692"/>
              <a:chExt cx="10708830" cy="5909184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7FF31A4-29DE-4781-B796-D8DC4A583588}"/>
                  </a:ext>
                </a:extLst>
              </p:cNvPr>
              <p:cNvSpPr/>
              <p:nvPr/>
            </p:nvSpPr>
            <p:spPr>
              <a:xfrm>
                <a:off x="756138" y="351692"/>
                <a:ext cx="10679723" cy="5884985"/>
              </a:xfrm>
              <a:prstGeom prst="roundRect">
                <a:avLst>
                  <a:gd name="adj" fmla="val 3918"/>
                </a:avLst>
              </a:prstGeom>
              <a:noFill/>
              <a:ln w="76200">
                <a:solidFill>
                  <a:srgbClr val="FF00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A84BF57-9DF9-4480-9634-01BA5FFDE846}"/>
                  </a:ext>
                </a:extLst>
              </p:cNvPr>
              <p:cNvSpPr/>
              <p:nvPr/>
            </p:nvSpPr>
            <p:spPr>
              <a:xfrm>
                <a:off x="785245" y="375891"/>
                <a:ext cx="10679723" cy="5884985"/>
              </a:xfrm>
              <a:prstGeom prst="roundRect">
                <a:avLst>
                  <a:gd name="adj" fmla="val 3918"/>
                </a:avLst>
              </a:prstGeom>
              <a:noFill/>
              <a:ln w="76200">
                <a:solidFill>
                  <a:srgbClr val="39F3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C0C3AF7A-1A0F-427E-AB4C-5ACE5E5F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58469">
              <a:off x="486450" y="5581655"/>
              <a:ext cx="902158" cy="9441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6639BE2-15B2-457B-A76F-EDF46E5BF0BB}"/>
              </a:ext>
            </a:extLst>
          </p:cNvPr>
          <p:cNvSpPr txBox="1"/>
          <p:nvPr/>
        </p:nvSpPr>
        <p:spPr>
          <a:xfrm>
            <a:off x="1183342" y="570835"/>
            <a:ext cx="968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Phần</a:t>
            </a:r>
            <a:r>
              <a:rPr lang="en-US" sz="3600" dirty="0">
                <a:solidFill>
                  <a:schemeClr val="bg1"/>
                </a:solidFill>
              </a:rPr>
              <a:t> 3: A New Application (</a:t>
            </a:r>
            <a:r>
              <a:rPr lang="en-US" sz="3600" dirty="0" err="1">
                <a:solidFill>
                  <a:schemeClr val="bg1"/>
                </a:solidFill>
              </a:rPr>
              <a:t>Một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Ứng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Dụng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Mới</a:t>
            </a:r>
            <a:r>
              <a:rPr lang="en-US" sz="3600" dirty="0">
                <a:solidFill>
                  <a:schemeClr val="bg1"/>
                </a:solidFill>
              </a:rPr>
              <a:t>)</a:t>
            </a:r>
            <a:endParaRPr lang="vi-VN" sz="3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9B437-F511-3C57-14BF-8E327E1B8AB8}"/>
              </a:ext>
            </a:extLst>
          </p:cNvPr>
          <p:cNvSpPr txBox="1"/>
          <p:nvPr/>
        </p:nvSpPr>
        <p:spPr>
          <a:xfrm>
            <a:off x="1183341" y="1595718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</a:rPr>
              <a:t>Development and Customization</a:t>
            </a:r>
          </a:p>
          <a:p>
            <a:endParaRPr lang="vi-VN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</a:rPr>
              <a:t>Odoo Studio:</a:t>
            </a:r>
          </a:p>
          <a:p>
            <a:pPr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Công cụ cho phép người dùng tạo và tùy chỉnh các ứng dụng mà không cần kiến thức lập trình.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</a:rPr>
              <a:t>Development Framework:</a:t>
            </a:r>
          </a:p>
          <a:p>
            <a:pPr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Cung cấp một bộ công cụ phát triển mạnh mẽ cho lập trình viên, bao gồm tài liệu chi tiết và công cụ gỡ lỗi.</a:t>
            </a:r>
          </a:p>
          <a:p>
            <a:endParaRPr lang="vi-V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57792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C80B18-548C-4106-B3E2-5D253790D6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01230E-223E-4F27-9B7E-9D1D034A9EC6}"/>
              </a:ext>
            </a:extLst>
          </p:cNvPr>
          <p:cNvGrpSpPr/>
          <p:nvPr/>
        </p:nvGrpSpPr>
        <p:grpSpPr>
          <a:xfrm>
            <a:off x="-1597479" y="5567677"/>
            <a:ext cx="4876605" cy="2889319"/>
            <a:chOff x="-1597479" y="5578828"/>
            <a:chExt cx="4876605" cy="288931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F31854-D861-467E-B9F3-342F2F9D802E}"/>
                </a:ext>
              </a:extLst>
            </p:cNvPr>
            <p:cNvSpPr/>
            <p:nvPr/>
          </p:nvSpPr>
          <p:spPr>
            <a:xfrm rot="490814">
              <a:off x="-194545" y="6057137"/>
              <a:ext cx="1975995" cy="2100935"/>
            </a:xfrm>
            <a:custGeom>
              <a:avLst/>
              <a:gdLst>
                <a:gd name="connsiteX0" fmla="*/ 1105393 w 1975995"/>
                <a:gd name="connsiteY0" fmla="*/ 0 h 2100935"/>
                <a:gd name="connsiteX1" fmla="*/ 1223762 w 1975995"/>
                <a:gd name="connsiteY1" fmla="*/ 68610 h 2100935"/>
                <a:gd name="connsiteX2" fmla="*/ 1943846 w 1975995"/>
                <a:gd name="connsiteY2" fmla="*/ 1394971 h 2100935"/>
                <a:gd name="connsiteX3" fmla="*/ 933944 w 1975995"/>
                <a:gd name="connsiteY3" fmla="*/ 2099816 h 2100935"/>
                <a:gd name="connsiteX4" fmla="*/ 922457 w 1975995"/>
                <a:gd name="connsiteY4" fmla="*/ 2100935 h 2100935"/>
                <a:gd name="connsiteX5" fmla="*/ 913233 w 1975995"/>
                <a:gd name="connsiteY5" fmla="*/ 2097982 h 2100935"/>
                <a:gd name="connsiteX6" fmla="*/ 0 w 1975995"/>
                <a:gd name="connsiteY6" fmla="*/ 1078228 h 2100935"/>
                <a:gd name="connsiteX7" fmla="*/ 1065772 w 1975995"/>
                <a:gd name="connsiteY7" fmla="*/ 9637 h 2100935"/>
                <a:gd name="connsiteX8" fmla="*/ 1105393 w 1975995"/>
                <a:gd name="connsiteY8" fmla="*/ 0 h 2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5995" h="2100935">
                  <a:moveTo>
                    <a:pt x="1105393" y="0"/>
                  </a:moveTo>
                  <a:lnTo>
                    <a:pt x="1223762" y="68610"/>
                  </a:lnTo>
                  <a:cubicBezTo>
                    <a:pt x="1774720" y="414593"/>
                    <a:pt x="2079691" y="934203"/>
                    <a:pt x="1943846" y="1394971"/>
                  </a:cubicBezTo>
                  <a:cubicBezTo>
                    <a:pt x="1830642" y="1778944"/>
                    <a:pt x="1438109" y="2031176"/>
                    <a:pt x="933944" y="2099816"/>
                  </a:cubicBezTo>
                  <a:lnTo>
                    <a:pt x="922457" y="2100935"/>
                  </a:lnTo>
                  <a:lnTo>
                    <a:pt x="913233" y="2097982"/>
                  </a:lnTo>
                  <a:cubicBezTo>
                    <a:pt x="369271" y="1901595"/>
                    <a:pt x="0" y="1518571"/>
                    <a:pt x="0" y="1078228"/>
                  </a:cubicBezTo>
                  <a:cubicBezTo>
                    <a:pt x="0" y="597852"/>
                    <a:pt x="439463" y="185693"/>
                    <a:pt x="1065772" y="9637"/>
                  </a:cubicBezTo>
                  <a:lnTo>
                    <a:pt x="11053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9FF094-983C-461A-AEA4-CDD10D7CAE61}"/>
                </a:ext>
              </a:extLst>
            </p:cNvPr>
            <p:cNvSpPr/>
            <p:nvPr/>
          </p:nvSpPr>
          <p:spPr>
            <a:xfrm rot="490814">
              <a:off x="-1597479" y="5578828"/>
              <a:ext cx="2541257" cy="2434470"/>
            </a:xfrm>
            <a:custGeom>
              <a:avLst/>
              <a:gdLst>
                <a:gd name="connsiteX0" fmla="*/ 1042050 w 2541257"/>
                <a:gd name="connsiteY0" fmla="*/ 18921 h 2434470"/>
                <a:gd name="connsiteX1" fmla="*/ 2033887 w 2541257"/>
                <a:gd name="connsiteY1" fmla="*/ 104845 h 2434470"/>
                <a:gd name="connsiteX2" fmla="*/ 2516874 w 2541257"/>
                <a:gd name="connsiteY2" fmla="*/ 301599 h 2434470"/>
                <a:gd name="connsiteX3" fmla="*/ 2541257 w 2541257"/>
                <a:gd name="connsiteY3" fmla="*/ 315733 h 2434470"/>
                <a:gd name="connsiteX4" fmla="*/ 2501636 w 2541257"/>
                <a:gd name="connsiteY4" fmla="*/ 325370 h 2434470"/>
                <a:gd name="connsiteX5" fmla="*/ 1435864 w 2541257"/>
                <a:gd name="connsiteY5" fmla="*/ 1393961 h 2434470"/>
                <a:gd name="connsiteX6" fmla="*/ 2349097 w 2541257"/>
                <a:gd name="connsiteY6" fmla="*/ 2413715 h 2434470"/>
                <a:gd name="connsiteX7" fmla="*/ 2358321 w 2541257"/>
                <a:gd name="connsiteY7" fmla="*/ 2416668 h 2434470"/>
                <a:gd name="connsiteX8" fmla="*/ 2215377 w 2541257"/>
                <a:gd name="connsiteY8" fmla="*/ 2430582 h 2434470"/>
                <a:gd name="connsiteX9" fmla="*/ 1377972 w 2541257"/>
                <a:gd name="connsiteY9" fmla="*/ 2329625 h 2434470"/>
                <a:gd name="connsiteX10" fmla="*/ 32149 w 2541257"/>
                <a:gd name="connsiteY10" fmla="*/ 723767 h 2434470"/>
                <a:gd name="connsiteX11" fmla="*/ 1042050 w 2541257"/>
                <a:gd name="connsiteY11" fmla="*/ 18921 h 24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41257" h="2434470">
                  <a:moveTo>
                    <a:pt x="1042050" y="18921"/>
                  </a:moveTo>
                  <a:cubicBezTo>
                    <a:pt x="1344549" y="-22263"/>
                    <a:pt x="1687236" y="2645"/>
                    <a:pt x="2033887" y="104845"/>
                  </a:cubicBezTo>
                  <a:cubicBezTo>
                    <a:pt x="2207213" y="155946"/>
                    <a:pt x="2369223" y="222741"/>
                    <a:pt x="2516874" y="301599"/>
                  </a:cubicBezTo>
                  <a:lnTo>
                    <a:pt x="2541257" y="315733"/>
                  </a:lnTo>
                  <a:lnTo>
                    <a:pt x="2501636" y="325370"/>
                  </a:lnTo>
                  <a:cubicBezTo>
                    <a:pt x="1875327" y="501426"/>
                    <a:pt x="1435864" y="913585"/>
                    <a:pt x="1435864" y="1393961"/>
                  </a:cubicBezTo>
                  <a:cubicBezTo>
                    <a:pt x="1435864" y="1834304"/>
                    <a:pt x="1805135" y="2217328"/>
                    <a:pt x="2349097" y="2413715"/>
                  </a:cubicBezTo>
                  <a:lnTo>
                    <a:pt x="2358321" y="2416668"/>
                  </a:lnTo>
                  <a:lnTo>
                    <a:pt x="2215377" y="2430582"/>
                  </a:lnTo>
                  <a:cubicBezTo>
                    <a:pt x="1952970" y="2446284"/>
                    <a:pt x="1666847" y="2414792"/>
                    <a:pt x="1377972" y="2329625"/>
                  </a:cubicBezTo>
                  <a:cubicBezTo>
                    <a:pt x="453568" y="2057089"/>
                    <a:pt x="-148978" y="1338123"/>
                    <a:pt x="32149" y="723767"/>
                  </a:cubicBezTo>
                  <a:cubicBezTo>
                    <a:pt x="145352" y="339794"/>
                    <a:pt x="537885" y="87562"/>
                    <a:pt x="1042050" y="18921"/>
                  </a:cubicBezTo>
                  <a:close/>
                </a:path>
              </a:pathLst>
            </a:custGeom>
            <a:solidFill>
              <a:srgbClr val="FF0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105B32-5B4D-46D9-9A24-1145B2405F4A}"/>
                </a:ext>
              </a:extLst>
            </p:cNvPr>
            <p:cNvSpPr/>
            <p:nvPr/>
          </p:nvSpPr>
          <p:spPr>
            <a:xfrm rot="490814">
              <a:off x="711567" y="6148693"/>
              <a:ext cx="2567559" cy="2319454"/>
            </a:xfrm>
            <a:custGeom>
              <a:avLst/>
              <a:gdLst>
                <a:gd name="connsiteX0" fmla="*/ 470872 w 2567559"/>
                <a:gd name="connsiteY0" fmla="*/ 23561 h 2319454"/>
                <a:gd name="connsiteX1" fmla="*/ 822551 w 2567559"/>
                <a:gd name="connsiteY1" fmla="*/ 0 h 2319454"/>
                <a:gd name="connsiteX2" fmla="*/ 2567559 w 2567559"/>
                <a:gd name="connsiteY2" fmla="*/ 1159727 h 2319454"/>
                <a:gd name="connsiteX3" fmla="*/ 822551 w 2567559"/>
                <a:gd name="connsiteY3" fmla="*/ 2319454 h 2319454"/>
                <a:gd name="connsiteX4" fmla="*/ 143315 w 2567559"/>
                <a:gd name="connsiteY4" fmla="*/ 2228317 h 2319454"/>
                <a:gd name="connsiteX5" fmla="*/ 0 w 2567559"/>
                <a:gd name="connsiteY5" fmla="*/ 2182435 h 2319454"/>
                <a:gd name="connsiteX6" fmla="*/ 11487 w 2567559"/>
                <a:gd name="connsiteY6" fmla="*/ 2181316 h 2319454"/>
                <a:gd name="connsiteX7" fmla="*/ 1021389 w 2567559"/>
                <a:gd name="connsiteY7" fmla="*/ 1476471 h 2319454"/>
                <a:gd name="connsiteX8" fmla="*/ 301305 w 2567559"/>
                <a:gd name="connsiteY8" fmla="*/ 150110 h 2319454"/>
                <a:gd name="connsiteX9" fmla="*/ 182936 w 2567559"/>
                <a:gd name="connsiteY9" fmla="*/ 81500 h 2319454"/>
                <a:gd name="connsiteX10" fmla="*/ 303639 w 2567559"/>
                <a:gd name="connsiteY10" fmla="*/ 52139 h 2319454"/>
                <a:gd name="connsiteX11" fmla="*/ 470872 w 2567559"/>
                <a:gd name="connsiteY11" fmla="*/ 23561 h 231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59" h="2319454">
                  <a:moveTo>
                    <a:pt x="470872" y="23561"/>
                  </a:moveTo>
                  <a:cubicBezTo>
                    <a:pt x="584467" y="8113"/>
                    <a:pt x="702084" y="0"/>
                    <a:pt x="822551" y="0"/>
                  </a:cubicBezTo>
                  <a:cubicBezTo>
                    <a:pt x="1786292" y="0"/>
                    <a:pt x="2567559" y="519227"/>
                    <a:pt x="2567559" y="1159727"/>
                  </a:cubicBezTo>
                  <a:cubicBezTo>
                    <a:pt x="2567559" y="1800227"/>
                    <a:pt x="1786292" y="2319454"/>
                    <a:pt x="822551" y="2319454"/>
                  </a:cubicBezTo>
                  <a:cubicBezTo>
                    <a:pt x="581615" y="2319454"/>
                    <a:pt x="352085" y="2287002"/>
                    <a:pt x="143315" y="2228317"/>
                  </a:cubicBezTo>
                  <a:lnTo>
                    <a:pt x="0" y="2182435"/>
                  </a:lnTo>
                  <a:lnTo>
                    <a:pt x="11487" y="2181316"/>
                  </a:lnTo>
                  <a:cubicBezTo>
                    <a:pt x="515652" y="2112676"/>
                    <a:pt x="908185" y="1860444"/>
                    <a:pt x="1021389" y="1476471"/>
                  </a:cubicBezTo>
                  <a:cubicBezTo>
                    <a:pt x="1157234" y="1015703"/>
                    <a:pt x="852263" y="496093"/>
                    <a:pt x="301305" y="150110"/>
                  </a:cubicBezTo>
                  <a:lnTo>
                    <a:pt x="182936" y="81500"/>
                  </a:lnTo>
                  <a:lnTo>
                    <a:pt x="303639" y="52139"/>
                  </a:lnTo>
                  <a:cubicBezTo>
                    <a:pt x="358281" y="40844"/>
                    <a:pt x="414073" y="31286"/>
                    <a:pt x="470872" y="23561"/>
                  </a:cubicBezTo>
                  <a:close/>
                </a:path>
              </a:pathLst>
            </a:custGeom>
            <a:solidFill>
              <a:srgbClr val="39F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D04167-CEA4-446F-B407-4576ED3308F1}"/>
              </a:ext>
            </a:extLst>
          </p:cNvPr>
          <p:cNvSpPr txBox="1"/>
          <p:nvPr/>
        </p:nvSpPr>
        <p:spPr>
          <a:xfrm>
            <a:off x="340659" y="282604"/>
            <a:ext cx="11851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Phần</a:t>
            </a:r>
            <a:r>
              <a:rPr lang="en-US" sz="4400" dirty="0">
                <a:solidFill>
                  <a:schemeClr val="bg1"/>
                </a:solidFill>
              </a:rPr>
              <a:t> 3: A New Application (</a:t>
            </a:r>
            <a:r>
              <a:rPr lang="en-US" sz="4400" dirty="0" err="1">
                <a:solidFill>
                  <a:schemeClr val="bg1"/>
                </a:solidFill>
              </a:rPr>
              <a:t>Một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Ứng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Dụng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 err="1">
                <a:solidFill>
                  <a:schemeClr val="bg1"/>
                </a:solidFill>
              </a:rPr>
              <a:t>Mới</a:t>
            </a:r>
            <a:r>
              <a:rPr lang="en-US" sz="4400" dirty="0">
                <a:solidFill>
                  <a:schemeClr val="bg1"/>
                </a:solidFill>
              </a:rPr>
              <a:t>)</a:t>
            </a:r>
            <a:endParaRPr lang="vi-VN" sz="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DBCE6-C9F9-90FF-717F-DB5DA1F17D9F}"/>
              </a:ext>
            </a:extLst>
          </p:cNvPr>
          <p:cNvSpPr txBox="1"/>
          <p:nvPr/>
        </p:nvSpPr>
        <p:spPr>
          <a:xfrm>
            <a:off x="340659" y="1595161"/>
            <a:ext cx="1088315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</a:rPr>
              <a:t>APIs và External Integrations</a:t>
            </a:r>
          </a:p>
          <a:p>
            <a:endParaRPr lang="vi-VN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</a:rPr>
              <a:t>XML-RPC và JSON-RPC:</a:t>
            </a:r>
          </a:p>
          <a:p>
            <a:pPr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Cung cấp APIs cho phép các hệ thống khác tương tác với Odoo.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sz="2400" b="1" dirty="0">
                <a:solidFill>
                  <a:schemeClr val="bg1"/>
                </a:solidFill>
              </a:rPr>
              <a:t>REST API:</a:t>
            </a:r>
          </a:p>
          <a:p>
            <a:pPr>
              <a:buFont typeface="Arial" panose="020B0604020202020204" pitchFamily="34" charset="0"/>
              <a:buChar char="•"/>
            </a:pPr>
            <a:endParaRPr lang="vi-VN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sz="2400" dirty="0">
                <a:solidFill>
                  <a:schemeClr val="bg1"/>
                </a:solidFill>
              </a:rPr>
              <a:t>Có thể sử dụng thông qua các module hoặc tùy chỉnh thêm để tích hợp với các dịch vụ web khác.</a:t>
            </a:r>
          </a:p>
          <a:p>
            <a:endParaRPr lang="vi-V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32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0013 0.03287 " pathEditMode="relative" rAng="0" ptsTypes="AA">
                                      <p:cBhvr>
                                        <p:cTn id="6" dur="23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C7D707-C58C-4F91-BC10-1E7E7B2E55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0DB20F-1CA0-41BE-9FAE-8329A53E58A8}"/>
              </a:ext>
            </a:extLst>
          </p:cNvPr>
          <p:cNvSpPr txBox="1"/>
          <p:nvPr/>
        </p:nvSpPr>
        <p:spPr>
          <a:xfrm>
            <a:off x="4033385" y="3423424"/>
            <a:ext cx="43209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/>
              <a:t>Phần 4: Models and Basic Fields (Mô Hình và Trường Cơ Bản)</a:t>
            </a:r>
            <a:endParaRPr lang="vi-V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AED4BFC8-5899-46E7-9332-B71D40E3A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98" y="2778562"/>
            <a:ext cx="1785510" cy="1868557"/>
          </a:xfrm>
          <a:prstGeom prst="rect">
            <a:avLst/>
          </a:prstGeom>
        </p:spPr>
      </p:pic>
      <p:sp>
        <p:nvSpPr>
          <p:cNvPr id="16" name="Wave 15">
            <a:extLst>
              <a:ext uri="{FF2B5EF4-FFF2-40B4-BE49-F238E27FC236}">
                <a16:creationId xmlns:a16="http://schemas.microsoft.com/office/drawing/2014/main" id="{B9156851-6E49-4D5E-9CAA-4DA0455AE68A}"/>
              </a:ext>
            </a:extLst>
          </p:cNvPr>
          <p:cNvSpPr/>
          <p:nvPr/>
        </p:nvSpPr>
        <p:spPr>
          <a:xfrm rot="1186792">
            <a:off x="-3051234" y="5512616"/>
            <a:ext cx="6102466" cy="2163336"/>
          </a:xfrm>
          <a:prstGeom prst="wave">
            <a:avLst/>
          </a:prstGeom>
          <a:solidFill>
            <a:srgbClr val="FF0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Wave 16">
            <a:extLst>
              <a:ext uri="{FF2B5EF4-FFF2-40B4-BE49-F238E27FC236}">
                <a16:creationId xmlns:a16="http://schemas.microsoft.com/office/drawing/2014/main" id="{6C6E4566-972E-4B3B-92F8-E3F434CD98E2}"/>
              </a:ext>
            </a:extLst>
          </p:cNvPr>
          <p:cNvSpPr/>
          <p:nvPr/>
        </p:nvSpPr>
        <p:spPr>
          <a:xfrm rot="12553213">
            <a:off x="9334731" y="-322687"/>
            <a:ext cx="6102466" cy="2163336"/>
          </a:xfrm>
          <a:prstGeom prst="wave">
            <a:avLst/>
          </a:prstGeom>
          <a:solidFill>
            <a:srgbClr val="39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4703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-0.00495 -0.1347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-6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7DA58F-6A01-4E16-A59B-3DD02731E0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929836-3A64-419E-B1A6-13D1B6211ADB}"/>
              </a:ext>
            </a:extLst>
          </p:cNvPr>
          <p:cNvGrpSpPr/>
          <p:nvPr/>
        </p:nvGrpSpPr>
        <p:grpSpPr>
          <a:xfrm>
            <a:off x="1125041" y="589011"/>
            <a:ext cx="9941917" cy="5679978"/>
            <a:chOff x="1125041" y="589011"/>
            <a:chExt cx="9941917" cy="567997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6739F41-C502-4E6D-AA52-1C850F95F20B}"/>
                </a:ext>
              </a:extLst>
            </p:cNvPr>
            <p:cNvGrpSpPr/>
            <p:nvPr/>
          </p:nvGrpSpPr>
          <p:grpSpPr>
            <a:xfrm>
              <a:off x="1125041" y="589011"/>
              <a:ext cx="9941917" cy="5679978"/>
              <a:chOff x="946216" y="511777"/>
              <a:chExt cx="10282893" cy="591326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A59F8BB-5F9D-4DB6-BD32-3ADC6F550E0F}"/>
                  </a:ext>
                </a:extLst>
              </p:cNvPr>
              <p:cNvSpPr/>
              <p:nvPr/>
            </p:nvSpPr>
            <p:spPr>
              <a:xfrm rot="469324">
                <a:off x="962891" y="543790"/>
                <a:ext cx="10266218" cy="5770419"/>
              </a:xfrm>
              <a:prstGeom prst="rect">
                <a:avLst/>
              </a:prstGeom>
              <a:solidFill>
                <a:srgbClr val="39F3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3297A3-5932-4119-851F-644219534A0F}"/>
                  </a:ext>
                </a:extLst>
              </p:cNvPr>
              <p:cNvSpPr/>
              <p:nvPr/>
            </p:nvSpPr>
            <p:spPr>
              <a:xfrm rot="261593">
                <a:off x="946216" y="511777"/>
                <a:ext cx="10266218" cy="5770419"/>
              </a:xfrm>
              <a:prstGeom prst="rect">
                <a:avLst/>
              </a:prstGeom>
              <a:solidFill>
                <a:srgbClr val="FF0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2735EE-DA42-4D56-9A50-D92E80CA4CE0}"/>
                  </a:ext>
                </a:extLst>
              </p:cNvPr>
              <p:cNvSpPr/>
              <p:nvPr/>
            </p:nvSpPr>
            <p:spPr>
              <a:xfrm>
                <a:off x="946216" y="654626"/>
                <a:ext cx="10266218" cy="57704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F8AD2F12-DF40-477C-82E6-D16692038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1164" y="772212"/>
              <a:ext cx="773878" cy="101378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033D463-7511-4FC5-A4D6-995D974DDB0A}"/>
              </a:ext>
            </a:extLst>
          </p:cNvPr>
          <p:cNvSpPr txBox="1"/>
          <p:nvPr/>
        </p:nvSpPr>
        <p:spPr>
          <a:xfrm>
            <a:off x="4322444" y="863603"/>
            <a:ext cx="4320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  <a:endParaRPr lang="vi-VN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8DBE1A9-B628-407A-8148-8F1BC92D90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67296" r="36801" b="24659"/>
          <a:stretch/>
        </p:blipFill>
        <p:spPr>
          <a:xfrm rot="20089400">
            <a:off x="195937" y="5997240"/>
            <a:ext cx="501570" cy="5434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77B45A-E491-4CD0-862A-2789C7B854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158" r="81731"/>
          <a:stretch/>
        </p:blipFill>
        <p:spPr>
          <a:xfrm rot="1261098">
            <a:off x="269171" y="423255"/>
            <a:ext cx="704733" cy="8806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CEE7DC-5C87-4910-81E5-C6B19596C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95" t="79663" r="66102" b="10042"/>
          <a:stretch/>
        </p:blipFill>
        <p:spPr>
          <a:xfrm rot="1850905">
            <a:off x="113097" y="2827504"/>
            <a:ext cx="682907" cy="70605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8B280A-0EB9-45EC-B202-B287E04C53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1" t="75062" r="33673" b="16999"/>
          <a:stretch/>
        </p:blipFill>
        <p:spPr>
          <a:xfrm rot="20229313">
            <a:off x="11277231" y="5976191"/>
            <a:ext cx="629824" cy="5445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839B25-2FCE-4AE8-85CD-BAD364456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905" t="82775" r="43422" b="9362"/>
          <a:stretch/>
        </p:blipFill>
        <p:spPr>
          <a:xfrm rot="20894519">
            <a:off x="7724061" y="93906"/>
            <a:ext cx="527428" cy="5392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1A4227-6696-4A65-9658-E8FF7040C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476" t="90329" r="43462" b="3181"/>
          <a:stretch/>
        </p:blipFill>
        <p:spPr>
          <a:xfrm>
            <a:off x="11321037" y="3779315"/>
            <a:ext cx="465292" cy="4450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711208-8DA5-4B1B-9588-6F33DF6121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053" b="80299" l="72625" r="87601">
                        <a14:foregroundMark x1="87681" y1="79121" x2="87681" y2="79121"/>
                        <a14:foregroundMark x1="80676" y1="80208" x2="80676" y2="80208"/>
                        <a14:foregroundMark x1="76409" y1="80299" x2="76409" y2="80299"/>
                        <a14:foregroundMark x1="81562" y1="73053" x2="81562" y2="73053"/>
                        <a14:foregroundMark x1="76570" y1="74774" x2="76570" y2="74774"/>
                        <a14:foregroundMark x1="75765" y1="73777" x2="75765" y2="73777"/>
                      </a14:backgroundRemoval>
                    </a14:imgEffect>
                  </a14:imgLayer>
                </a14:imgProps>
              </a:ext>
            </a:extLst>
          </a:blip>
          <a:srcRect l="70776" t="72374" r="10636" b="19281"/>
          <a:stretch/>
        </p:blipFill>
        <p:spPr>
          <a:xfrm rot="17895359">
            <a:off x="11427806" y="2118719"/>
            <a:ext cx="717047" cy="5723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B0D8CB-133A-4FF0-9AC9-01B3B1C28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905" t="84908" r="29050" b="7405"/>
          <a:stretch/>
        </p:blipFill>
        <p:spPr>
          <a:xfrm rot="20637760">
            <a:off x="11483619" y="268875"/>
            <a:ext cx="464647" cy="52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42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CBACE0-2361-49BC-9AB4-B59DC447B97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05D95B-CC67-46BF-B659-CBD69D86BC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1476DCD-A99F-429A-9202-BB3A24B558D2}"/>
              </a:ext>
            </a:extLst>
          </p:cNvPr>
          <p:cNvSpPr/>
          <p:nvPr/>
        </p:nvSpPr>
        <p:spPr>
          <a:xfrm>
            <a:off x="4707827" y="856469"/>
            <a:ext cx="6976173" cy="5652677"/>
          </a:xfrm>
          <a:prstGeom prst="roundRect">
            <a:avLst/>
          </a:prstGeom>
          <a:noFill/>
          <a:ln w="127000">
            <a:solidFill>
              <a:srgbClr val="25F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A2548F-34B9-4DD5-B8DB-5C75852E930F}"/>
              </a:ext>
            </a:extLst>
          </p:cNvPr>
          <p:cNvSpPr/>
          <p:nvPr/>
        </p:nvSpPr>
        <p:spPr>
          <a:xfrm>
            <a:off x="4796727" y="856468"/>
            <a:ext cx="6976173" cy="5652678"/>
          </a:xfrm>
          <a:prstGeom prst="roundRect">
            <a:avLst/>
          </a:prstGeom>
          <a:noFill/>
          <a:ln w="127000">
            <a:solidFill>
              <a:srgbClr val="FE2C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67EB05-0298-49F3-AA0D-F6A61EDF81B8}"/>
              </a:ext>
            </a:extLst>
          </p:cNvPr>
          <p:cNvSpPr/>
          <p:nvPr/>
        </p:nvSpPr>
        <p:spPr>
          <a:xfrm>
            <a:off x="4796727" y="856468"/>
            <a:ext cx="6871618" cy="5652678"/>
          </a:xfrm>
          <a:prstGeom prst="roundRect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0B26183B-8808-4F3E-AC3D-DCA6BADC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491" y="-69079"/>
            <a:ext cx="4963563" cy="1762127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6769ECE7-B2A0-404E-B46F-A45B1553912E}"/>
              </a:ext>
            </a:extLst>
          </p:cNvPr>
          <p:cNvSpPr/>
          <p:nvPr/>
        </p:nvSpPr>
        <p:spPr>
          <a:xfrm>
            <a:off x="4544642" y="188685"/>
            <a:ext cx="1353828" cy="1262743"/>
          </a:xfrm>
          <a:prstGeom prst="ellipse">
            <a:avLst/>
          </a:prstGeom>
          <a:gradFill>
            <a:gsLst>
              <a:gs pos="96000">
                <a:schemeClr val="tx1"/>
              </a:gs>
              <a:gs pos="0">
                <a:srgbClr val="660066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AA1B69-27D1-48D4-89D2-E74A24E5E991}"/>
              </a:ext>
            </a:extLst>
          </p:cNvPr>
          <p:cNvGrpSpPr/>
          <p:nvPr/>
        </p:nvGrpSpPr>
        <p:grpSpPr>
          <a:xfrm>
            <a:off x="4872694" y="367662"/>
            <a:ext cx="697724" cy="849871"/>
            <a:chOff x="1727761" y="1423256"/>
            <a:chExt cx="3299253" cy="383303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6156AA9-EB0C-4BE3-92EA-DD55BD895F1C}"/>
                </a:ext>
              </a:extLst>
            </p:cNvPr>
            <p:cNvSpPr/>
            <p:nvPr/>
          </p:nvSpPr>
          <p:spPr>
            <a:xfrm>
              <a:off x="1908674" y="1604013"/>
              <a:ext cx="2937421" cy="3471531"/>
            </a:xfrm>
            <a:custGeom>
              <a:avLst/>
              <a:gdLst>
                <a:gd name="connsiteX0" fmla="*/ 1900909 w 2937421"/>
                <a:gd name="connsiteY0" fmla="*/ 0 h 3471530"/>
                <a:gd name="connsiteX1" fmla="*/ 2301429 w 2937421"/>
                <a:gd name="connsiteY1" fmla="*/ 0 h 3471530"/>
                <a:gd name="connsiteX2" fmla="*/ 2316757 w 2937421"/>
                <a:gd name="connsiteY2" fmla="*/ 56747 h 3471530"/>
                <a:gd name="connsiteX3" fmla="*/ 2510245 w 2937421"/>
                <a:gd name="connsiteY3" fmla="*/ 336772 h 3471530"/>
                <a:gd name="connsiteX4" fmla="*/ 2576031 w 2937421"/>
                <a:gd name="connsiteY4" fmla="*/ 384737 h 3471530"/>
                <a:gd name="connsiteX5" fmla="*/ 2611548 w 2937421"/>
                <a:gd name="connsiteY5" fmla="*/ 435991 h 3471530"/>
                <a:gd name="connsiteX6" fmla="*/ 2886588 w 2937421"/>
                <a:gd name="connsiteY6" fmla="*/ 636031 h 3471530"/>
                <a:gd name="connsiteX7" fmla="*/ 2937421 w 2937421"/>
                <a:gd name="connsiteY7" fmla="*/ 651129 h 3471530"/>
                <a:gd name="connsiteX8" fmla="*/ 2937421 w 2937421"/>
                <a:gd name="connsiteY8" fmla="*/ 1036674 h 3471530"/>
                <a:gd name="connsiteX9" fmla="*/ 2463543 w 2937421"/>
                <a:gd name="connsiteY9" fmla="*/ 941003 h 3471530"/>
                <a:gd name="connsiteX10" fmla="*/ 2258702 w 2937421"/>
                <a:gd name="connsiteY10" fmla="*/ 829819 h 3471530"/>
                <a:gd name="connsiteX11" fmla="*/ 2258702 w 2937421"/>
                <a:gd name="connsiteY11" fmla="*/ 2349795 h 3471530"/>
                <a:gd name="connsiteX12" fmla="*/ 2249108 w 2937421"/>
                <a:gd name="connsiteY12" fmla="*/ 2349795 h 3471530"/>
                <a:gd name="connsiteX13" fmla="*/ 2247655 w 2937421"/>
                <a:gd name="connsiteY13" fmla="*/ 2378577 h 3471530"/>
                <a:gd name="connsiteX14" fmla="*/ 1036512 w 2937421"/>
                <a:gd name="connsiteY14" fmla="*/ 3471530 h 3471530"/>
                <a:gd name="connsiteX15" fmla="*/ 355836 w 2937421"/>
                <a:gd name="connsiteY15" fmla="*/ 3263612 h 3471530"/>
                <a:gd name="connsiteX16" fmla="*/ 271479 w 2937421"/>
                <a:gd name="connsiteY16" fmla="*/ 3200532 h 3471530"/>
                <a:gd name="connsiteX17" fmla="*/ 207918 w 2937421"/>
                <a:gd name="connsiteY17" fmla="*/ 3115532 h 3471530"/>
                <a:gd name="connsiteX18" fmla="*/ 0 w 2937421"/>
                <a:gd name="connsiteY18" fmla="*/ 2434856 h 3471530"/>
                <a:gd name="connsiteX19" fmla="*/ 1092953 w 2937421"/>
                <a:gd name="connsiteY19" fmla="*/ 1223713 h 3471530"/>
                <a:gd name="connsiteX20" fmla="*/ 1142838 w 2937421"/>
                <a:gd name="connsiteY20" fmla="*/ 1221194 h 3471530"/>
                <a:gd name="connsiteX21" fmla="*/ 1142838 w 2937421"/>
                <a:gd name="connsiteY21" fmla="*/ 1587909 h 3471530"/>
                <a:gd name="connsiteX22" fmla="*/ 1053792 w 2937421"/>
                <a:gd name="connsiteY22" fmla="*/ 1578932 h 3471530"/>
                <a:gd name="connsiteX23" fmla="*/ 374637 w 2937421"/>
                <a:gd name="connsiteY23" fmla="*/ 2258087 h 3471530"/>
                <a:gd name="connsiteX24" fmla="*/ 573557 w 2937421"/>
                <a:gd name="connsiteY24" fmla="*/ 2738322 h 3471530"/>
                <a:gd name="connsiteX25" fmla="*/ 673104 w 2937421"/>
                <a:gd name="connsiteY25" fmla="*/ 2820456 h 3471530"/>
                <a:gd name="connsiteX26" fmla="*/ 754473 w 2937421"/>
                <a:gd name="connsiteY26" fmla="*/ 2919076 h 3471530"/>
                <a:gd name="connsiteX27" fmla="*/ 1234708 w 2937421"/>
                <a:gd name="connsiteY27" fmla="*/ 3117996 h 3471530"/>
                <a:gd name="connsiteX28" fmla="*/ 1900065 w 2937421"/>
                <a:gd name="connsiteY28" fmla="*/ 2575715 h 3471530"/>
                <a:gd name="connsiteX29" fmla="*/ 1904618 w 2937421"/>
                <a:gd name="connsiteY29" fmla="*/ 2530549 h 3471530"/>
                <a:gd name="connsiteX30" fmla="*/ 1900909 w 2937421"/>
                <a:gd name="connsiteY30" fmla="*/ 2530549 h 3471530"/>
                <a:gd name="connsiteX31" fmla="*/ 1900909 w 2937421"/>
                <a:gd name="connsiteY31" fmla="*/ 0 h 347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937421" h="3471530">
                  <a:moveTo>
                    <a:pt x="1900909" y="0"/>
                  </a:moveTo>
                  <a:lnTo>
                    <a:pt x="2301429" y="0"/>
                  </a:lnTo>
                  <a:lnTo>
                    <a:pt x="2316757" y="56747"/>
                  </a:lnTo>
                  <a:cubicBezTo>
                    <a:pt x="2356748" y="165968"/>
                    <a:pt x="2423989" y="262054"/>
                    <a:pt x="2510245" y="336772"/>
                  </a:cubicBezTo>
                  <a:lnTo>
                    <a:pt x="2576031" y="384737"/>
                  </a:lnTo>
                  <a:lnTo>
                    <a:pt x="2611548" y="435991"/>
                  </a:lnTo>
                  <a:cubicBezTo>
                    <a:pt x="2684212" y="524039"/>
                    <a:pt x="2778637" y="593464"/>
                    <a:pt x="2886588" y="636031"/>
                  </a:cubicBezTo>
                  <a:lnTo>
                    <a:pt x="2937421" y="651129"/>
                  </a:lnTo>
                  <a:lnTo>
                    <a:pt x="2937421" y="1036674"/>
                  </a:lnTo>
                  <a:cubicBezTo>
                    <a:pt x="2769330" y="1036674"/>
                    <a:pt x="2609194" y="1002608"/>
                    <a:pt x="2463543" y="941003"/>
                  </a:cubicBezTo>
                  <a:lnTo>
                    <a:pt x="2258702" y="829819"/>
                  </a:lnTo>
                  <a:lnTo>
                    <a:pt x="2258702" y="2349795"/>
                  </a:lnTo>
                  <a:lnTo>
                    <a:pt x="2249108" y="2349795"/>
                  </a:lnTo>
                  <a:lnTo>
                    <a:pt x="2247655" y="2378577"/>
                  </a:lnTo>
                  <a:cubicBezTo>
                    <a:pt x="2185310" y="2992473"/>
                    <a:pt x="1666856" y="3471530"/>
                    <a:pt x="1036512" y="3471530"/>
                  </a:cubicBezTo>
                  <a:cubicBezTo>
                    <a:pt x="784375" y="3471530"/>
                    <a:pt x="550139" y="3394881"/>
                    <a:pt x="355836" y="3263612"/>
                  </a:cubicBezTo>
                  <a:lnTo>
                    <a:pt x="271479" y="3200532"/>
                  </a:lnTo>
                  <a:lnTo>
                    <a:pt x="207918" y="3115532"/>
                  </a:lnTo>
                  <a:cubicBezTo>
                    <a:pt x="76649" y="2921229"/>
                    <a:pt x="0" y="2686994"/>
                    <a:pt x="0" y="2434856"/>
                  </a:cubicBezTo>
                  <a:cubicBezTo>
                    <a:pt x="0" y="1804512"/>
                    <a:pt x="479058" y="1286058"/>
                    <a:pt x="1092953" y="1223713"/>
                  </a:cubicBezTo>
                  <a:lnTo>
                    <a:pt x="1142838" y="1221194"/>
                  </a:lnTo>
                  <a:lnTo>
                    <a:pt x="1142838" y="1587909"/>
                  </a:lnTo>
                  <a:lnTo>
                    <a:pt x="1053792" y="1578932"/>
                  </a:lnTo>
                  <a:cubicBezTo>
                    <a:pt x="678705" y="1578932"/>
                    <a:pt x="374637" y="1883000"/>
                    <a:pt x="374637" y="2258087"/>
                  </a:cubicBezTo>
                  <a:cubicBezTo>
                    <a:pt x="374637" y="2445631"/>
                    <a:pt x="450654" y="2615419"/>
                    <a:pt x="573557" y="2738322"/>
                  </a:cubicBezTo>
                  <a:lnTo>
                    <a:pt x="673104" y="2820456"/>
                  </a:lnTo>
                  <a:lnTo>
                    <a:pt x="754473" y="2919076"/>
                  </a:lnTo>
                  <a:cubicBezTo>
                    <a:pt x="877376" y="3041979"/>
                    <a:pt x="1047165" y="3117996"/>
                    <a:pt x="1234708" y="3117996"/>
                  </a:cubicBezTo>
                  <a:cubicBezTo>
                    <a:pt x="1562909" y="3117996"/>
                    <a:pt x="1836736" y="2885194"/>
                    <a:pt x="1900065" y="2575715"/>
                  </a:cubicBezTo>
                  <a:lnTo>
                    <a:pt x="1904618" y="2530549"/>
                  </a:lnTo>
                  <a:lnTo>
                    <a:pt x="1900909" y="2530549"/>
                  </a:lnTo>
                  <a:lnTo>
                    <a:pt x="190090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CA009B5-0CD9-423F-8167-80860B416EE4}"/>
                </a:ext>
              </a:extLst>
            </p:cNvPr>
            <p:cNvSpPr/>
            <p:nvPr/>
          </p:nvSpPr>
          <p:spPr>
            <a:xfrm>
              <a:off x="2581781" y="1423256"/>
              <a:ext cx="1628325" cy="3298750"/>
            </a:xfrm>
            <a:custGeom>
              <a:avLst/>
              <a:gdLst>
                <a:gd name="connsiteX0" fmla="*/ 1046889 w 1628325"/>
                <a:gd name="connsiteY0" fmla="*/ 0 h 3298750"/>
                <a:gd name="connsiteX1" fmla="*/ 1585598 w 1628325"/>
                <a:gd name="connsiteY1" fmla="*/ 0 h 3298750"/>
                <a:gd name="connsiteX2" fmla="*/ 1602844 w 1628325"/>
                <a:gd name="connsiteY2" fmla="*/ 0 h 3298750"/>
                <a:gd name="connsiteX3" fmla="*/ 1602442 w 1628325"/>
                <a:gd name="connsiteY3" fmla="*/ 3985 h 3298750"/>
                <a:gd name="connsiteX4" fmla="*/ 1613050 w 1628325"/>
                <a:gd name="connsiteY4" fmla="*/ 124207 h 3298750"/>
                <a:gd name="connsiteX5" fmla="*/ 1628325 w 1628325"/>
                <a:gd name="connsiteY5" fmla="*/ 180754 h 3298750"/>
                <a:gd name="connsiteX6" fmla="*/ 1227805 w 1628325"/>
                <a:gd name="connsiteY6" fmla="*/ 180754 h 3298750"/>
                <a:gd name="connsiteX7" fmla="*/ 1227805 w 1628325"/>
                <a:gd name="connsiteY7" fmla="*/ 2711303 h 3298750"/>
                <a:gd name="connsiteX8" fmla="*/ 1231514 w 1628325"/>
                <a:gd name="connsiteY8" fmla="*/ 2711303 h 3298750"/>
                <a:gd name="connsiteX9" fmla="*/ 1226961 w 1628325"/>
                <a:gd name="connsiteY9" fmla="*/ 2756469 h 3298750"/>
                <a:gd name="connsiteX10" fmla="*/ 561604 w 1628325"/>
                <a:gd name="connsiteY10" fmla="*/ 3298750 h 3298750"/>
                <a:gd name="connsiteX11" fmla="*/ 81369 w 1628325"/>
                <a:gd name="connsiteY11" fmla="*/ 3099830 h 3298750"/>
                <a:gd name="connsiteX12" fmla="*/ 0 w 1628325"/>
                <a:gd name="connsiteY12" fmla="*/ 3001210 h 3298750"/>
                <a:gd name="connsiteX13" fmla="*/ 966 w 1628325"/>
                <a:gd name="connsiteY13" fmla="*/ 3002007 h 3298750"/>
                <a:gd name="connsiteX14" fmla="*/ 380688 w 1628325"/>
                <a:gd name="connsiteY14" fmla="*/ 3117996 h 3298750"/>
                <a:gd name="connsiteX15" fmla="*/ 1046045 w 1628325"/>
                <a:gd name="connsiteY15" fmla="*/ 2575715 h 3298750"/>
                <a:gd name="connsiteX16" fmla="*/ 1050598 w 1628325"/>
                <a:gd name="connsiteY16" fmla="*/ 2530549 h 3298750"/>
                <a:gd name="connsiteX17" fmla="*/ 1046889 w 1628325"/>
                <a:gd name="connsiteY17" fmla="*/ 2530549 h 3298750"/>
                <a:gd name="connsiteX18" fmla="*/ 1046889 w 1628325"/>
                <a:gd name="connsiteY18" fmla="*/ 0 h 329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28325" h="3298750">
                  <a:moveTo>
                    <a:pt x="1046889" y="0"/>
                  </a:moveTo>
                  <a:lnTo>
                    <a:pt x="1585598" y="0"/>
                  </a:lnTo>
                  <a:lnTo>
                    <a:pt x="1602844" y="0"/>
                  </a:lnTo>
                  <a:lnTo>
                    <a:pt x="1602442" y="3985"/>
                  </a:lnTo>
                  <a:cubicBezTo>
                    <a:pt x="1602442" y="45010"/>
                    <a:pt x="1606080" y="85186"/>
                    <a:pt x="1613050" y="124207"/>
                  </a:cubicBezTo>
                  <a:lnTo>
                    <a:pt x="1628325" y="180754"/>
                  </a:lnTo>
                  <a:lnTo>
                    <a:pt x="1227805" y="180754"/>
                  </a:lnTo>
                  <a:lnTo>
                    <a:pt x="1227805" y="2711303"/>
                  </a:lnTo>
                  <a:lnTo>
                    <a:pt x="1231514" y="2711303"/>
                  </a:lnTo>
                  <a:lnTo>
                    <a:pt x="1226961" y="2756469"/>
                  </a:lnTo>
                  <a:cubicBezTo>
                    <a:pt x="1163632" y="3065948"/>
                    <a:pt x="889805" y="3298750"/>
                    <a:pt x="561604" y="3298750"/>
                  </a:cubicBezTo>
                  <a:cubicBezTo>
                    <a:pt x="374061" y="3298750"/>
                    <a:pt x="204272" y="3222733"/>
                    <a:pt x="81369" y="3099830"/>
                  </a:cubicBezTo>
                  <a:lnTo>
                    <a:pt x="0" y="3001210"/>
                  </a:lnTo>
                  <a:lnTo>
                    <a:pt x="966" y="3002007"/>
                  </a:lnTo>
                  <a:cubicBezTo>
                    <a:pt x="109360" y="3075237"/>
                    <a:pt x="240031" y="3117996"/>
                    <a:pt x="380688" y="3117996"/>
                  </a:cubicBezTo>
                  <a:cubicBezTo>
                    <a:pt x="708889" y="3117996"/>
                    <a:pt x="982716" y="2885194"/>
                    <a:pt x="1046045" y="2575715"/>
                  </a:cubicBezTo>
                  <a:lnTo>
                    <a:pt x="1050598" y="2530549"/>
                  </a:lnTo>
                  <a:lnTo>
                    <a:pt x="1046889" y="2530549"/>
                  </a:lnTo>
                  <a:lnTo>
                    <a:pt x="1046889" y="0"/>
                  </a:lnTo>
                  <a:close/>
                </a:path>
              </a:pathLst>
            </a:custGeom>
            <a:solidFill>
              <a:srgbClr val="25F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48D8A75-1199-43EB-9F20-569C35D67CEE}"/>
                </a:ext>
              </a:extLst>
            </p:cNvPr>
            <p:cNvSpPr/>
            <p:nvPr/>
          </p:nvSpPr>
          <p:spPr>
            <a:xfrm>
              <a:off x="4210106" y="1604011"/>
              <a:ext cx="274602" cy="384737"/>
            </a:xfrm>
            <a:custGeom>
              <a:avLst/>
              <a:gdLst>
                <a:gd name="connsiteX0" fmla="*/ 0 w 274602"/>
                <a:gd name="connsiteY0" fmla="*/ 0 h 384737"/>
                <a:gd name="connsiteX1" fmla="*/ 138189 w 274602"/>
                <a:gd name="connsiteY1" fmla="*/ 0 h 384737"/>
                <a:gd name="connsiteX2" fmla="*/ 155435 w 274602"/>
                <a:gd name="connsiteY2" fmla="*/ 0 h 384737"/>
                <a:gd name="connsiteX3" fmla="*/ 155033 w 274602"/>
                <a:gd name="connsiteY3" fmla="*/ 3985 h 384737"/>
                <a:gd name="connsiteX4" fmla="*/ 245013 w 274602"/>
                <a:gd name="connsiteY4" fmla="*/ 342039 h 384737"/>
                <a:gd name="connsiteX5" fmla="*/ 274602 w 274602"/>
                <a:gd name="connsiteY5" fmla="*/ 384737 h 384737"/>
                <a:gd name="connsiteX6" fmla="*/ 208816 w 274602"/>
                <a:gd name="connsiteY6" fmla="*/ 336772 h 384737"/>
                <a:gd name="connsiteX7" fmla="*/ 15328 w 274602"/>
                <a:gd name="connsiteY7" fmla="*/ 56747 h 384737"/>
                <a:gd name="connsiteX8" fmla="*/ 0 w 274602"/>
                <a:gd name="connsiteY8" fmla="*/ 0 h 38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602" h="384737">
                  <a:moveTo>
                    <a:pt x="0" y="0"/>
                  </a:moveTo>
                  <a:lnTo>
                    <a:pt x="138189" y="0"/>
                  </a:lnTo>
                  <a:lnTo>
                    <a:pt x="155435" y="0"/>
                  </a:lnTo>
                  <a:lnTo>
                    <a:pt x="155033" y="3985"/>
                  </a:lnTo>
                  <a:cubicBezTo>
                    <a:pt x="155033" y="127061"/>
                    <a:pt x="187771" y="242490"/>
                    <a:pt x="245013" y="342039"/>
                  </a:cubicBezTo>
                  <a:lnTo>
                    <a:pt x="274602" y="384737"/>
                  </a:lnTo>
                  <a:lnTo>
                    <a:pt x="208816" y="336772"/>
                  </a:lnTo>
                  <a:cubicBezTo>
                    <a:pt x="122560" y="262054"/>
                    <a:pt x="55319" y="165968"/>
                    <a:pt x="15328" y="5674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E45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B8CF323-D996-438A-B102-CFA64EEEC451}"/>
                </a:ext>
              </a:extLst>
            </p:cNvPr>
            <p:cNvSpPr/>
            <p:nvPr/>
          </p:nvSpPr>
          <p:spPr>
            <a:xfrm>
              <a:off x="4484708" y="1988747"/>
              <a:ext cx="361390" cy="266392"/>
            </a:xfrm>
            <a:custGeom>
              <a:avLst/>
              <a:gdLst>
                <a:gd name="connsiteX0" fmla="*/ 0 w 361390"/>
                <a:gd name="connsiteY0" fmla="*/ 0 h 266392"/>
                <a:gd name="connsiteX1" fmla="*/ 26504 w 361390"/>
                <a:gd name="connsiteY1" fmla="*/ 19325 h 266392"/>
                <a:gd name="connsiteX2" fmla="*/ 241797 w 361390"/>
                <a:gd name="connsiteY2" fmla="*/ 103851 h 266392"/>
                <a:gd name="connsiteX3" fmla="*/ 361390 w 361390"/>
                <a:gd name="connsiteY3" fmla="*/ 115907 h 266392"/>
                <a:gd name="connsiteX4" fmla="*/ 361390 w 361390"/>
                <a:gd name="connsiteY4" fmla="*/ 266392 h 266392"/>
                <a:gd name="connsiteX5" fmla="*/ 310557 w 361390"/>
                <a:gd name="connsiteY5" fmla="*/ 251294 h 266392"/>
                <a:gd name="connsiteX6" fmla="*/ 35517 w 361390"/>
                <a:gd name="connsiteY6" fmla="*/ 51254 h 266392"/>
                <a:gd name="connsiteX7" fmla="*/ 0 w 361390"/>
                <a:gd name="connsiteY7" fmla="*/ 0 h 26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390" h="266392">
                  <a:moveTo>
                    <a:pt x="0" y="0"/>
                  </a:moveTo>
                  <a:lnTo>
                    <a:pt x="26504" y="19325"/>
                  </a:lnTo>
                  <a:cubicBezTo>
                    <a:pt x="91850" y="59031"/>
                    <a:pt x="164427" y="88019"/>
                    <a:pt x="241797" y="103851"/>
                  </a:cubicBezTo>
                  <a:lnTo>
                    <a:pt x="361390" y="115907"/>
                  </a:lnTo>
                  <a:lnTo>
                    <a:pt x="361390" y="266392"/>
                  </a:lnTo>
                  <a:lnTo>
                    <a:pt x="310557" y="251294"/>
                  </a:lnTo>
                  <a:cubicBezTo>
                    <a:pt x="202606" y="208727"/>
                    <a:pt x="108181" y="139302"/>
                    <a:pt x="35517" y="5125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5F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AB28DC1-8EFB-488F-A812-C382A2936DDA}"/>
                </a:ext>
              </a:extLst>
            </p:cNvPr>
            <p:cNvSpPr/>
            <p:nvPr/>
          </p:nvSpPr>
          <p:spPr>
            <a:xfrm>
              <a:off x="2180156" y="2255140"/>
              <a:ext cx="2846858" cy="3001155"/>
            </a:xfrm>
            <a:custGeom>
              <a:avLst/>
              <a:gdLst>
                <a:gd name="connsiteX0" fmla="*/ 2665942 w 2846858"/>
                <a:gd name="connsiteY0" fmla="*/ 0 h 3001155"/>
                <a:gd name="connsiteX1" fmla="*/ 2727265 w 2846858"/>
                <a:gd name="connsiteY1" fmla="*/ 18213 h 3001155"/>
                <a:gd name="connsiteX2" fmla="*/ 2846858 w 2846858"/>
                <a:gd name="connsiteY2" fmla="*/ 30269 h 3001155"/>
                <a:gd name="connsiteX3" fmla="*/ 2846858 w 2846858"/>
                <a:gd name="connsiteY3" fmla="*/ 566299 h 3001155"/>
                <a:gd name="connsiteX4" fmla="*/ 2372980 w 2846858"/>
                <a:gd name="connsiteY4" fmla="*/ 470628 h 3001155"/>
                <a:gd name="connsiteX5" fmla="*/ 2168139 w 2846858"/>
                <a:gd name="connsiteY5" fmla="*/ 359444 h 3001155"/>
                <a:gd name="connsiteX6" fmla="*/ 2168139 w 2846858"/>
                <a:gd name="connsiteY6" fmla="*/ 1879420 h 3001155"/>
                <a:gd name="connsiteX7" fmla="*/ 2158545 w 2846858"/>
                <a:gd name="connsiteY7" fmla="*/ 1879420 h 3001155"/>
                <a:gd name="connsiteX8" fmla="*/ 2157092 w 2846858"/>
                <a:gd name="connsiteY8" fmla="*/ 1908202 h 3001155"/>
                <a:gd name="connsiteX9" fmla="*/ 945949 w 2846858"/>
                <a:gd name="connsiteY9" fmla="*/ 3001155 h 3001155"/>
                <a:gd name="connsiteX10" fmla="*/ 6522 w 2846858"/>
                <a:gd name="connsiteY10" fmla="*/ 2558124 h 3001155"/>
                <a:gd name="connsiteX11" fmla="*/ 0 w 2846858"/>
                <a:gd name="connsiteY11" fmla="*/ 2549403 h 3001155"/>
                <a:gd name="connsiteX12" fmla="*/ 84357 w 2846858"/>
                <a:gd name="connsiteY12" fmla="*/ 2612483 h 3001155"/>
                <a:gd name="connsiteX13" fmla="*/ 765033 w 2846858"/>
                <a:gd name="connsiteY13" fmla="*/ 2820401 h 3001155"/>
                <a:gd name="connsiteX14" fmla="*/ 1976176 w 2846858"/>
                <a:gd name="connsiteY14" fmla="*/ 1727448 h 3001155"/>
                <a:gd name="connsiteX15" fmla="*/ 1977629 w 2846858"/>
                <a:gd name="connsiteY15" fmla="*/ 1698666 h 3001155"/>
                <a:gd name="connsiteX16" fmla="*/ 1987223 w 2846858"/>
                <a:gd name="connsiteY16" fmla="*/ 1698666 h 3001155"/>
                <a:gd name="connsiteX17" fmla="*/ 1987223 w 2846858"/>
                <a:gd name="connsiteY17" fmla="*/ 178690 h 3001155"/>
                <a:gd name="connsiteX18" fmla="*/ 2192064 w 2846858"/>
                <a:gd name="connsiteY18" fmla="*/ 289874 h 3001155"/>
                <a:gd name="connsiteX19" fmla="*/ 2665942 w 2846858"/>
                <a:gd name="connsiteY19" fmla="*/ 385545 h 3001155"/>
                <a:gd name="connsiteX20" fmla="*/ 2665942 w 2846858"/>
                <a:gd name="connsiteY20" fmla="*/ 0 h 300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46858" h="3001155">
                  <a:moveTo>
                    <a:pt x="2665942" y="0"/>
                  </a:moveTo>
                  <a:lnTo>
                    <a:pt x="2727265" y="18213"/>
                  </a:lnTo>
                  <a:lnTo>
                    <a:pt x="2846858" y="30269"/>
                  </a:lnTo>
                  <a:lnTo>
                    <a:pt x="2846858" y="566299"/>
                  </a:lnTo>
                  <a:cubicBezTo>
                    <a:pt x="2678767" y="566299"/>
                    <a:pt x="2518631" y="532233"/>
                    <a:pt x="2372980" y="470628"/>
                  </a:cubicBezTo>
                  <a:lnTo>
                    <a:pt x="2168139" y="359444"/>
                  </a:lnTo>
                  <a:lnTo>
                    <a:pt x="2168139" y="1879420"/>
                  </a:lnTo>
                  <a:lnTo>
                    <a:pt x="2158545" y="1879420"/>
                  </a:lnTo>
                  <a:lnTo>
                    <a:pt x="2157092" y="1908202"/>
                  </a:lnTo>
                  <a:cubicBezTo>
                    <a:pt x="2094747" y="2522098"/>
                    <a:pt x="1576293" y="3001155"/>
                    <a:pt x="945949" y="3001155"/>
                  </a:cubicBezTo>
                  <a:cubicBezTo>
                    <a:pt x="567743" y="3001155"/>
                    <a:pt x="229817" y="2828695"/>
                    <a:pt x="6522" y="2558124"/>
                  </a:cubicBezTo>
                  <a:lnTo>
                    <a:pt x="0" y="2549403"/>
                  </a:lnTo>
                  <a:lnTo>
                    <a:pt x="84357" y="2612483"/>
                  </a:lnTo>
                  <a:cubicBezTo>
                    <a:pt x="278660" y="2743752"/>
                    <a:pt x="512896" y="2820401"/>
                    <a:pt x="765033" y="2820401"/>
                  </a:cubicBezTo>
                  <a:cubicBezTo>
                    <a:pt x="1395377" y="2820401"/>
                    <a:pt x="1913831" y="2341344"/>
                    <a:pt x="1976176" y="1727448"/>
                  </a:cubicBezTo>
                  <a:lnTo>
                    <a:pt x="1977629" y="1698666"/>
                  </a:lnTo>
                  <a:lnTo>
                    <a:pt x="1987223" y="1698666"/>
                  </a:lnTo>
                  <a:lnTo>
                    <a:pt x="1987223" y="178690"/>
                  </a:lnTo>
                  <a:lnTo>
                    <a:pt x="2192064" y="289874"/>
                  </a:lnTo>
                  <a:cubicBezTo>
                    <a:pt x="2337715" y="351479"/>
                    <a:pt x="2497851" y="385545"/>
                    <a:pt x="2665942" y="385545"/>
                  </a:cubicBezTo>
                  <a:lnTo>
                    <a:pt x="2665942" y="0"/>
                  </a:lnTo>
                  <a:close/>
                </a:path>
              </a:pathLst>
            </a:custGeom>
            <a:solidFill>
              <a:srgbClr val="FE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E4A9514-A843-4CBB-8AF5-154E87A760BD}"/>
                </a:ext>
              </a:extLst>
            </p:cNvPr>
            <p:cNvSpPr/>
            <p:nvPr/>
          </p:nvSpPr>
          <p:spPr>
            <a:xfrm>
              <a:off x="1727761" y="2640684"/>
              <a:ext cx="1323754" cy="2163858"/>
            </a:xfrm>
            <a:custGeom>
              <a:avLst/>
              <a:gdLst>
                <a:gd name="connsiteX0" fmla="*/ 1217428 w 1323754"/>
                <a:gd name="connsiteY0" fmla="*/ 0 h 2163858"/>
                <a:gd name="connsiteX1" fmla="*/ 1323754 w 1323754"/>
                <a:gd name="connsiteY1" fmla="*/ 5369 h 2163858"/>
                <a:gd name="connsiteX2" fmla="*/ 1323754 w 1323754"/>
                <a:gd name="connsiteY2" fmla="*/ 184520 h 2163858"/>
                <a:gd name="connsiteX3" fmla="*/ 1273869 w 1323754"/>
                <a:gd name="connsiteY3" fmla="*/ 187039 h 2163858"/>
                <a:gd name="connsiteX4" fmla="*/ 180916 w 1323754"/>
                <a:gd name="connsiteY4" fmla="*/ 1398182 h 2163858"/>
                <a:gd name="connsiteX5" fmla="*/ 388834 w 1323754"/>
                <a:gd name="connsiteY5" fmla="*/ 2078858 h 2163858"/>
                <a:gd name="connsiteX6" fmla="*/ 452395 w 1323754"/>
                <a:gd name="connsiteY6" fmla="*/ 2163858 h 2163858"/>
                <a:gd name="connsiteX7" fmla="*/ 443031 w 1323754"/>
                <a:gd name="connsiteY7" fmla="*/ 2156855 h 2163858"/>
                <a:gd name="connsiteX8" fmla="*/ 0 w 1323754"/>
                <a:gd name="connsiteY8" fmla="*/ 1217428 h 2163858"/>
                <a:gd name="connsiteX9" fmla="*/ 1217428 w 1323754"/>
                <a:gd name="connsiteY9" fmla="*/ 0 h 216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3754" h="2163858">
                  <a:moveTo>
                    <a:pt x="1217428" y="0"/>
                  </a:moveTo>
                  <a:lnTo>
                    <a:pt x="1323754" y="5369"/>
                  </a:lnTo>
                  <a:lnTo>
                    <a:pt x="1323754" y="184520"/>
                  </a:lnTo>
                  <a:lnTo>
                    <a:pt x="1273869" y="187039"/>
                  </a:lnTo>
                  <a:cubicBezTo>
                    <a:pt x="659974" y="249384"/>
                    <a:pt x="180916" y="767838"/>
                    <a:pt x="180916" y="1398182"/>
                  </a:cubicBezTo>
                  <a:cubicBezTo>
                    <a:pt x="180916" y="1650320"/>
                    <a:pt x="257565" y="1884555"/>
                    <a:pt x="388834" y="2078858"/>
                  </a:cubicBezTo>
                  <a:lnTo>
                    <a:pt x="452395" y="2163858"/>
                  </a:lnTo>
                  <a:lnTo>
                    <a:pt x="443031" y="2156855"/>
                  </a:lnTo>
                  <a:cubicBezTo>
                    <a:pt x="172461" y="1933561"/>
                    <a:pt x="0" y="1595635"/>
                    <a:pt x="0" y="1217428"/>
                  </a:cubicBezTo>
                  <a:cubicBezTo>
                    <a:pt x="0" y="545061"/>
                    <a:pt x="545061" y="0"/>
                    <a:pt x="1217428" y="0"/>
                  </a:cubicBezTo>
                  <a:close/>
                </a:path>
              </a:pathLst>
            </a:custGeom>
            <a:solidFill>
              <a:srgbClr val="25F4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F92AA26-6149-4E11-995B-087CC8C5B358}"/>
                </a:ext>
              </a:extLst>
            </p:cNvPr>
            <p:cNvSpPr/>
            <p:nvPr/>
          </p:nvSpPr>
          <p:spPr>
            <a:xfrm>
              <a:off x="2283314" y="2821438"/>
              <a:ext cx="949117" cy="1603028"/>
            </a:xfrm>
            <a:custGeom>
              <a:avLst/>
              <a:gdLst>
                <a:gd name="connsiteX0" fmla="*/ 842791 w 949117"/>
                <a:gd name="connsiteY0" fmla="*/ 0 h 1603028"/>
                <a:gd name="connsiteX1" fmla="*/ 949117 w 949117"/>
                <a:gd name="connsiteY1" fmla="*/ 5369 h 1603028"/>
                <a:gd name="connsiteX2" fmla="*/ 949117 w 949117"/>
                <a:gd name="connsiteY2" fmla="*/ 551235 h 1603028"/>
                <a:gd name="connsiteX3" fmla="*/ 860071 w 949117"/>
                <a:gd name="connsiteY3" fmla="*/ 542258 h 1603028"/>
                <a:gd name="connsiteX4" fmla="*/ 180916 w 949117"/>
                <a:gd name="connsiteY4" fmla="*/ 1221413 h 1603028"/>
                <a:gd name="connsiteX5" fmla="*/ 296905 w 949117"/>
                <a:gd name="connsiteY5" fmla="*/ 1601135 h 1603028"/>
                <a:gd name="connsiteX6" fmla="*/ 298467 w 949117"/>
                <a:gd name="connsiteY6" fmla="*/ 1603028 h 1603028"/>
                <a:gd name="connsiteX7" fmla="*/ 198920 w 949117"/>
                <a:gd name="connsiteY7" fmla="*/ 1520894 h 1603028"/>
                <a:gd name="connsiteX8" fmla="*/ 0 w 949117"/>
                <a:gd name="connsiteY8" fmla="*/ 1040659 h 1603028"/>
                <a:gd name="connsiteX9" fmla="*/ 679155 w 949117"/>
                <a:gd name="connsiteY9" fmla="*/ 361504 h 1603028"/>
                <a:gd name="connsiteX10" fmla="*/ 768201 w 949117"/>
                <a:gd name="connsiteY10" fmla="*/ 370481 h 1603028"/>
                <a:gd name="connsiteX11" fmla="*/ 768201 w 949117"/>
                <a:gd name="connsiteY11" fmla="*/ 3766 h 1603028"/>
                <a:gd name="connsiteX12" fmla="*/ 842791 w 949117"/>
                <a:gd name="connsiteY12" fmla="*/ 0 h 160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9117" h="1603028">
                  <a:moveTo>
                    <a:pt x="842791" y="0"/>
                  </a:moveTo>
                  <a:lnTo>
                    <a:pt x="949117" y="5369"/>
                  </a:lnTo>
                  <a:lnTo>
                    <a:pt x="949117" y="551235"/>
                  </a:lnTo>
                  <a:lnTo>
                    <a:pt x="860071" y="542258"/>
                  </a:lnTo>
                  <a:cubicBezTo>
                    <a:pt x="484984" y="542258"/>
                    <a:pt x="180916" y="846326"/>
                    <a:pt x="180916" y="1221413"/>
                  </a:cubicBezTo>
                  <a:cubicBezTo>
                    <a:pt x="180916" y="1362071"/>
                    <a:pt x="223676" y="1492741"/>
                    <a:pt x="296905" y="1601135"/>
                  </a:cubicBezTo>
                  <a:lnTo>
                    <a:pt x="298467" y="1603028"/>
                  </a:lnTo>
                  <a:lnTo>
                    <a:pt x="198920" y="1520894"/>
                  </a:lnTo>
                  <a:cubicBezTo>
                    <a:pt x="76017" y="1397991"/>
                    <a:pt x="0" y="1228203"/>
                    <a:pt x="0" y="1040659"/>
                  </a:cubicBezTo>
                  <a:cubicBezTo>
                    <a:pt x="0" y="665572"/>
                    <a:pt x="304068" y="361504"/>
                    <a:pt x="679155" y="361504"/>
                  </a:cubicBezTo>
                  <a:lnTo>
                    <a:pt x="768201" y="370481"/>
                  </a:lnTo>
                  <a:lnTo>
                    <a:pt x="768201" y="3766"/>
                  </a:lnTo>
                  <a:lnTo>
                    <a:pt x="842791" y="0"/>
                  </a:lnTo>
                  <a:close/>
                </a:path>
              </a:pathLst>
            </a:custGeom>
            <a:solidFill>
              <a:srgbClr val="FE2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E2B2B606-2AA7-4739-A83D-F66A20421E21}"/>
              </a:ext>
            </a:extLst>
          </p:cNvPr>
          <p:cNvSpPr txBox="1"/>
          <p:nvPr/>
        </p:nvSpPr>
        <p:spPr>
          <a:xfrm>
            <a:off x="5914775" y="493044"/>
            <a:ext cx="30152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</a:rPr>
              <a:t>Kết luận Tổng kết</a:t>
            </a:r>
            <a:endParaRPr lang="en-US" sz="3000" b="1" dirty="0">
              <a:solidFill>
                <a:schemeClr val="bg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2666DCC-B095-4ECB-961F-76AA4829198D}"/>
              </a:ext>
            </a:extLst>
          </p:cNvPr>
          <p:cNvGrpSpPr/>
          <p:nvPr/>
        </p:nvGrpSpPr>
        <p:grpSpPr>
          <a:xfrm>
            <a:off x="307240" y="256924"/>
            <a:ext cx="3763653" cy="6141484"/>
            <a:chOff x="307240" y="256924"/>
            <a:chExt cx="3763653" cy="6141484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F6F15365-21F5-4B98-BBE0-30BB63D10011}"/>
                </a:ext>
              </a:extLst>
            </p:cNvPr>
            <p:cNvSpPr/>
            <p:nvPr/>
          </p:nvSpPr>
          <p:spPr>
            <a:xfrm>
              <a:off x="307240" y="256924"/>
              <a:ext cx="3763653" cy="6141484"/>
            </a:xfrm>
            <a:prstGeom prst="roundRect">
              <a:avLst>
                <a:gd name="adj" fmla="val 7710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B0A7D07-85AB-426D-9A7F-C76E18812940}"/>
                </a:ext>
              </a:extLst>
            </p:cNvPr>
            <p:cNvSpPr/>
            <p:nvPr/>
          </p:nvSpPr>
          <p:spPr>
            <a:xfrm>
              <a:off x="419100" y="367662"/>
              <a:ext cx="3553713" cy="5891461"/>
            </a:xfrm>
            <a:prstGeom prst="roundRect">
              <a:avLst>
                <a:gd name="adj" fmla="val 7199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3617" b="-361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3847D789-ED54-477F-AFDD-B4C3659CD6BA}"/>
                </a:ext>
              </a:extLst>
            </p:cNvPr>
            <p:cNvSpPr/>
            <p:nvPr/>
          </p:nvSpPr>
          <p:spPr>
            <a:xfrm rot="10800000">
              <a:off x="1162761" y="359391"/>
              <a:ext cx="2060268" cy="36176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pic>
        <p:nvPicPr>
          <p:cNvPr id="69" name="Picture 68">
            <a:extLst>
              <a:ext uri="{FF2B5EF4-FFF2-40B4-BE49-F238E27FC236}">
                <a16:creationId xmlns:a16="http://schemas.microsoft.com/office/drawing/2014/main" id="{09F4B460-0B51-4706-807E-8B99100D2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32" b="8651" l="2617" r="11915">
                        <a14:foregroundMark x1="3865" y1="6024" x2="3865" y2="6024"/>
                        <a14:foregroundMark x1="5475" y1="6205" x2="5475" y2="6205"/>
                        <a14:foregroundMark x1="6924" y1="6386" x2="6924" y2="6386"/>
                        <a14:foregroundMark x1="8374" y1="5888" x2="8374" y2="5888"/>
                        <a14:foregroundMark x1="7649" y1="7292" x2="7649" y2="7292"/>
                        <a14:backgroundMark x1="4750" y1="5661" x2="4750" y2="5661"/>
                      </a14:backgroundRemoval>
                    </a14:imgEffect>
                  </a14:imgLayer>
                </a14:imgProps>
              </a:ext>
            </a:extLst>
          </a:blip>
          <a:srcRect l="1455" t="3005" r="86923" b="90722"/>
          <a:stretch/>
        </p:blipFill>
        <p:spPr>
          <a:xfrm>
            <a:off x="551121" y="415994"/>
            <a:ext cx="448306" cy="43014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1672E20-D234-43DD-8B19-EBD7724BCFA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328" b="99250" l="7067" r="90000">
                        <a14:backgroundMark x1="8800" y1="94078" x2="15067" y2="97901"/>
                        <a14:backgroundMark x1="27067" y1="94828" x2="35733" y2="96252"/>
                        <a14:backgroundMark x1="65733" y1="94453" x2="70000" y2="94828"/>
                        <a14:backgroundMark x1="69867" y1="95052" x2="73333" y2="95802"/>
                        <a14:backgroundMark x1="55067" y1="94078" x2="55067" y2="94078"/>
                        <a14:backgroundMark x1="55600" y1="97526" x2="55600" y2="97526"/>
                        <a14:backgroundMark x1="44267" y1="97751" x2="44267" y2="97751"/>
                      </a14:backgroundRemoval>
                    </a14:imgEffect>
                  </a14:imgLayer>
                </a14:imgProps>
              </a:ext>
            </a:extLst>
          </a:blip>
          <a:srcRect l="41747" t="93152" r="42819" b="1017"/>
          <a:stretch/>
        </p:blipFill>
        <p:spPr>
          <a:xfrm>
            <a:off x="1936774" y="5874756"/>
            <a:ext cx="510786" cy="34942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6984C45-5A35-4DD1-B47C-C1CC9DFF09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302" b="97302" l="5484" r="14517"/>
                    </a14:imgEffect>
                  </a14:imgLayer>
                </a14:imgProps>
              </a:ext>
            </a:extLst>
          </a:blip>
          <a:srcRect l="4355" t="92802" r="84354" b="-4"/>
          <a:stretch/>
        </p:blipFill>
        <p:spPr>
          <a:xfrm>
            <a:off x="520840" y="5852148"/>
            <a:ext cx="475773" cy="54954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92740E1-EE5F-4495-939B-BBEBBFCA13C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3887" b="97407" l="26618" r="34346"/>
                    </a14:imgEffect>
                  </a14:imgLayer>
                </a14:imgProps>
              </a:ext>
            </a:extLst>
          </a:blip>
          <a:srcRect l="25652" t="93447" r="64688" b="2153"/>
          <a:stretch/>
        </p:blipFill>
        <p:spPr>
          <a:xfrm>
            <a:off x="1275331" y="5874756"/>
            <a:ext cx="394277" cy="32508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58CAC64-1047-4254-914A-3AEBA63E7DB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968" b="97480" l="66654" r="73314"/>
                    </a14:imgEffect>
                  </a14:imgLayer>
                </a14:imgProps>
              </a:ext>
            </a:extLst>
          </a:blip>
          <a:srcRect l="65821" t="93529" r="25853" b="2081"/>
          <a:stretch/>
        </p:blipFill>
        <p:spPr>
          <a:xfrm>
            <a:off x="2818200" y="5882247"/>
            <a:ext cx="358216" cy="34193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4E09A28B-EB45-4F9D-A11A-4CAEB033A2C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4087" b="97485" l="85378" r="93463">
                        <a14:foregroundMark x1="89372" y1="94882" x2="89372" y2="94882"/>
                      </a14:backgroundRemoval>
                    </a14:imgEffect>
                  </a14:imgLayer>
                </a14:imgProps>
              </a:ext>
            </a:extLst>
          </a:blip>
          <a:srcRect l="86027" t="93662" r="5526" b="2090"/>
          <a:stretch/>
        </p:blipFill>
        <p:spPr>
          <a:xfrm>
            <a:off x="3491412" y="5876677"/>
            <a:ext cx="363851" cy="331169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5820B83-A984-47FE-B61B-96E086DEBC82}"/>
              </a:ext>
            </a:extLst>
          </p:cNvPr>
          <p:cNvCxnSpPr>
            <a:cxnSpLocks/>
          </p:cNvCxnSpPr>
          <p:nvPr/>
        </p:nvCxnSpPr>
        <p:spPr>
          <a:xfrm>
            <a:off x="419099" y="5818972"/>
            <a:ext cx="3553714" cy="849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A727DF59-4602-4AE9-9686-9F55C96E9C0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278" b="57299" l="87995" r="97209"/>
                    </a14:imgEffect>
                  </a14:imgLayer>
                </a14:imgProps>
              </a:ext>
            </a:extLst>
          </a:blip>
          <a:srcRect l="86843" t="51650" r="1639" b="42073"/>
          <a:stretch/>
        </p:blipFill>
        <p:spPr>
          <a:xfrm>
            <a:off x="3455134" y="3436338"/>
            <a:ext cx="476600" cy="461694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CF6D4B7-66AB-493E-AE61-78F474BBF35E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2886" b="67810" l="87733" r="96665">
                        <a14:foregroundMark x1="96538" y1="64946" x2="96538" y2="64946"/>
                      </a14:backgroundRemoval>
                    </a14:imgEffect>
                  </a14:imgLayer>
                </a14:imgProps>
              </a:ext>
            </a:extLst>
          </a:blip>
          <a:srcRect l="86617" t="62271" r="2218" b="31575"/>
          <a:stretch/>
        </p:blipFill>
        <p:spPr>
          <a:xfrm>
            <a:off x="3469011" y="4058626"/>
            <a:ext cx="430711" cy="42203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39B710F-CD5D-4B53-93A2-0EEFA7BD880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251" b="77695" l="87207" r="97092"/>
                    </a14:imgEffect>
                  </a14:imgLayer>
                </a14:imgProps>
              </a:ext>
            </a:extLst>
          </a:blip>
          <a:srcRect l="85971" t="71571" r="1672" b="21625"/>
          <a:stretch/>
        </p:blipFill>
        <p:spPr>
          <a:xfrm rot="151864">
            <a:off x="3431976" y="4532836"/>
            <a:ext cx="476716" cy="466580"/>
          </a:xfrm>
          <a:prstGeom prst="rect">
            <a:avLst/>
          </a:prstGeom>
        </p:spPr>
      </p:pic>
      <p:pic>
        <p:nvPicPr>
          <p:cNvPr id="90" name="Graphic 89" descr="Music">
            <a:extLst>
              <a:ext uri="{FF2B5EF4-FFF2-40B4-BE49-F238E27FC236}">
                <a16:creationId xmlns:a16="http://schemas.microsoft.com/office/drawing/2014/main" id="{B3F52ECB-5BB4-4106-954E-3844E34C08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496265" y="5381896"/>
            <a:ext cx="273949" cy="273949"/>
          </a:xfrm>
          <a:prstGeom prst="rect">
            <a:avLst/>
          </a:prstGeom>
        </p:spPr>
      </p:pic>
      <p:pic>
        <p:nvPicPr>
          <p:cNvPr id="91" name="Graphic 90" descr="Music note">
            <a:extLst>
              <a:ext uri="{FF2B5EF4-FFF2-40B4-BE49-F238E27FC236}">
                <a16:creationId xmlns:a16="http://schemas.microsoft.com/office/drawing/2014/main" id="{DEDF9A3F-70D7-4F15-B0FF-9956BECB701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96265" y="5374311"/>
            <a:ext cx="317868" cy="31786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3CA2EA5A-C169-467E-849B-5C9DA1A9DDD0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4149" b="91395" l="87037" r="98068">
                        <a14:foregroundMark x1="87520" y1="87998" x2="87520" y2="87998"/>
                        <a14:foregroundMark x1="92512" y1="91395" x2="92512" y2="91395"/>
                        <a14:foregroundMark x1="97987" y1="88043" x2="97987" y2="88043"/>
                        <a14:foregroundMark x1="87037" y1="88089" x2="87037" y2="88089"/>
                      </a14:backgroundRemoval>
                    </a14:imgEffect>
                  </a14:imgLayer>
                </a14:imgProps>
              </a:ext>
            </a:extLst>
          </a:blip>
          <a:srcRect l="86287" t="84503" r="834" b="7972"/>
          <a:stretch/>
        </p:blipFill>
        <p:spPr>
          <a:xfrm>
            <a:off x="3456860" y="5276293"/>
            <a:ext cx="496856" cy="516088"/>
          </a:xfrm>
          <a:prstGeom prst="rect">
            <a:avLst/>
          </a:prstGeom>
        </p:spPr>
      </p:pic>
      <p:pic>
        <p:nvPicPr>
          <p:cNvPr id="93" name="Graphic 92" descr="Music">
            <a:extLst>
              <a:ext uri="{FF2B5EF4-FFF2-40B4-BE49-F238E27FC236}">
                <a16:creationId xmlns:a16="http://schemas.microsoft.com/office/drawing/2014/main" id="{500BA9D9-C3D6-412A-9D31-13610EB5F8F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23654" y="5489654"/>
            <a:ext cx="273949" cy="27394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20E12AF-050A-4970-8BA3-196A11EE5C38}"/>
              </a:ext>
            </a:extLst>
          </p:cNvPr>
          <p:cNvSpPr txBox="1"/>
          <p:nvPr/>
        </p:nvSpPr>
        <p:spPr>
          <a:xfrm>
            <a:off x="1075070" y="721593"/>
            <a:ext cx="111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E6D5D7"/>
                </a:solidFill>
              </a:rPr>
              <a:t>Đang Follow</a:t>
            </a:r>
            <a:endParaRPr lang="vi-VN" sz="1400" b="1">
              <a:solidFill>
                <a:srgbClr val="E6D5D7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DC3A549-B437-452C-B1F4-4C3CF0D68A83}"/>
              </a:ext>
            </a:extLst>
          </p:cNvPr>
          <p:cNvSpPr txBox="1"/>
          <p:nvPr/>
        </p:nvSpPr>
        <p:spPr>
          <a:xfrm>
            <a:off x="2175720" y="722753"/>
            <a:ext cx="1315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FFFF"/>
                </a:solidFill>
              </a:rPr>
              <a:t>Dành cho bạn</a:t>
            </a:r>
            <a:endParaRPr lang="vi-VN" sz="1400" b="1">
              <a:solidFill>
                <a:srgbClr val="FFFFFF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05C5433-F84C-497F-A253-FECD1B400FB9}"/>
              </a:ext>
            </a:extLst>
          </p:cNvPr>
          <p:cNvSpPr txBox="1"/>
          <p:nvPr/>
        </p:nvSpPr>
        <p:spPr>
          <a:xfrm>
            <a:off x="3371492" y="3806982"/>
            <a:ext cx="667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724,1K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3AE1314-C336-479F-A3CB-5AF96B066816}"/>
              </a:ext>
            </a:extLst>
          </p:cNvPr>
          <p:cNvSpPr txBox="1"/>
          <p:nvPr/>
        </p:nvSpPr>
        <p:spPr>
          <a:xfrm>
            <a:off x="3371492" y="4387288"/>
            <a:ext cx="6675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7910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87A43D-0ACA-4EC3-91A4-FD4A1FF6B2FC}"/>
              </a:ext>
            </a:extLst>
          </p:cNvPr>
          <p:cNvSpPr txBox="1"/>
          <p:nvPr/>
        </p:nvSpPr>
        <p:spPr>
          <a:xfrm>
            <a:off x="3349672" y="4922259"/>
            <a:ext cx="6675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</a:rPr>
              <a:t>16,4k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65C348-50B9-4BC2-9030-2A5DDE2B7BF3}"/>
              </a:ext>
            </a:extLst>
          </p:cNvPr>
          <p:cNvSpPr txBox="1"/>
          <p:nvPr/>
        </p:nvSpPr>
        <p:spPr>
          <a:xfrm>
            <a:off x="749672" y="5436345"/>
            <a:ext cx="175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EEEBF2"/>
                </a:solidFill>
              </a:rPr>
              <a:t>Hai phút hơn</a:t>
            </a:r>
            <a:endParaRPr lang="vi-VN">
              <a:solidFill>
                <a:srgbClr val="EEEBF2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4C99176-04D6-4609-8440-0B143AAF0CEC}"/>
              </a:ext>
            </a:extLst>
          </p:cNvPr>
          <p:cNvSpPr txBox="1"/>
          <p:nvPr/>
        </p:nvSpPr>
        <p:spPr>
          <a:xfrm>
            <a:off x="460900" y="4826978"/>
            <a:ext cx="147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@Tên nhóm</a:t>
            </a:r>
            <a:endParaRPr lang="vi-VN">
              <a:solidFill>
                <a:schemeClr val="bg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0E5CFAE-9CBC-4B72-A856-FB5BDCFCD363}"/>
              </a:ext>
            </a:extLst>
          </p:cNvPr>
          <p:cNvSpPr txBox="1"/>
          <p:nvPr/>
        </p:nvSpPr>
        <p:spPr>
          <a:xfrm>
            <a:off x="508000" y="5155903"/>
            <a:ext cx="2600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Tổng kết</a:t>
            </a:r>
            <a:endParaRPr lang="vi-VN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8196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3 C 0.0017 0.00278 0.00261 0.00787 0.00196 0.01273 C -0.00078 0.01227 -0.00299 0.0088 -0.00377 0.0044 C -0.00169 0.00162 0.00118 0.00185 0.00352 0.0044 C 0.00248 0.00926 -3.95833E-6 0.01227 -0.00247 0.01273 C -0.00325 0.00741 -0.00234 0.00255 -0.00013 -0.00023 Z " pathEditMode="relative" rAng="0" ptsTypes="AAAAAA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C 3.33333E-6 -0.01551 -0.02461 -0.00926 -0.03047 -0.02292 C -0.03646 -0.03611 -0.02748 -0.08056 -0.03555 -0.08056 C -0.04128 -0.08056 -0.02904 -0.08843 -0.03477 -0.08843 " pathEditMode="relative" rAng="0" ptsTypes="AAAA">
                                      <p:cBhvr>
                                        <p:cTn id="10" dur="3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-44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7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96296E-6 C 4.16667E-7 -0.01157 -0.02565 0.00116 -0.03281 -0.00995 C -0.03997 -0.02129 -0.03411 -0.06782 -0.0431 -0.06782 C -0.04987 -0.06782 -0.03411 -0.06921 -0.04089 -0.06921 " pathEditMode="relative" rAng="0" ptsTypes="AAAA">
                                      <p:cBhvr>
                                        <p:cTn id="12" dur="5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EAB09C-85F1-42B3-BC70-A3BFADCFB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13BF9B4-1B39-44FF-8EA2-76DB8FE3186B}"/>
              </a:ext>
            </a:extLst>
          </p:cNvPr>
          <p:cNvSpPr txBox="1"/>
          <p:nvPr/>
        </p:nvSpPr>
        <p:spPr>
          <a:xfrm>
            <a:off x="5409998" y="2921168"/>
            <a:ext cx="60895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b="1" dirty="0">
                <a:solidFill>
                  <a:schemeClr val="bg1"/>
                </a:solidFill>
              </a:rPr>
              <a:t>Tổng Quát về Odoo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DF0C5C-B446-4926-A229-8D6154CC15C2}"/>
              </a:ext>
            </a:extLst>
          </p:cNvPr>
          <p:cNvSpPr/>
          <p:nvPr/>
        </p:nvSpPr>
        <p:spPr>
          <a:xfrm>
            <a:off x="85858" y="0"/>
            <a:ext cx="492859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D03CB908-B923-4567-8349-F26D37620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036" y="670512"/>
            <a:ext cx="4708949" cy="492797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2408FC-A864-4EC8-A1B4-2AA1583E0825}"/>
              </a:ext>
            </a:extLst>
          </p:cNvPr>
          <p:cNvGrpSpPr/>
          <p:nvPr/>
        </p:nvGrpSpPr>
        <p:grpSpPr>
          <a:xfrm>
            <a:off x="6695746" y="4064647"/>
            <a:ext cx="3738512" cy="562637"/>
            <a:chOff x="6695746" y="4064647"/>
            <a:chExt cx="3738512" cy="56263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2D3FF6-24DB-4C15-B4C2-E9DF50AE6B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28" b="99250" l="7067" r="90000">
                          <a14:backgroundMark x1="8800" y1="94078" x2="15067" y2="97901"/>
                          <a14:backgroundMark x1="27067" y1="94828" x2="35733" y2="96252"/>
                          <a14:backgroundMark x1="65733" y1="94453" x2="70000" y2="94828"/>
                          <a14:backgroundMark x1="69867" y1="95052" x2="73333" y2="95802"/>
                          <a14:backgroundMark x1="55067" y1="94078" x2="55067" y2="94078"/>
                          <a14:backgroundMark x1="55600" y1="97526" x2="55600" y2="97526"/>
                          <a14:backgroundMark x1="44267" y1="97751" x2="44267" y2="97751"/>
                        </a14:backgroundRemoval>
                      </a14:imgEffect>
                    </a14:imgLayer>
                  </a14:imgProps>
                </a:ext>
              </a:extLst>
            </a:blip>
            <a:srcRect l="41747" t="93152" r="42819" b="1017"/>
            <a:stretch/>
          </p:blipFill>
          <p:spPr>
            <a:xfrm>
              <a:off x="8115395" y="4082275"/>
              <a:ext cx="765461" cy="51429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E76FA3-D6C7-42CF-96CF-A63E63C06D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3302" b="97302" l="5484" r="14517"/>
                      </a14:imgEffect>
                    </a14:imgLayer>
                  </a14:imgProps>
                </a:ext>
              </a:extLst>
            </a:blip>
            <a:srcRect l="4355" t="92802" r="84354" b="2198"/>
            <a:stretch/>
          </p:blipFill>
          <p:spPr>
            <a:xfrm>
              <a:off x="6695746" y="4082275"/>
              <a:ext cx="616979" cy="48599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7B0D0F-D1A9-4888-98AF-78FE9CC58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887" b="97407" l="26618" r="34346"/>
                      </a14:imgEffect>
                    </a14:imgLayer>
                  </a14:imgProps>
                </a:ext>
              </a:extLst>
            </a:blip>
            <a:srcRect l="25652" t="93447" r="64688" b="2153"/>
            <a:stretch/>
          </p:blipFill>
          <p:spPr>
            <a:xfrm>
              <a:off x="7426626" y="4082275"/>
              <a:ext cx="600148" cy="48599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64B01F8-A68D-4787-96C3-CB82A71D8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3968" b="97480" l="66654" r="73314"/>
                      </a14:imgEffect>
                    </a14:imgLayer>
                  </a14:imgProps>
                </a:ext>
              </a:extLst>
            </a:blip>
            <a:srcRect l="65821" t="93529" r="25853" b="2081"/>
            <a:stretch/>
          </p:blipFill>
          <p:spPr>
            <a:xfrm>
              <a:off x="9070184" y="4064647"/>
              <a:ext cx="600148" cy="56263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67C4643-77F1-4610-89CD-3EB71D267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4087" b="97485" l="85378" r="93463">
                          <a14:foregroundMark x1="89372" y1="94882" x2="89372" y2="94882"/>
                        </a14:backgroundRemoval>
                      </a14:imgEffect>
                    </a14:imgLayer>
                  </a14:imgProps>
                </a:ext>
              </a:extLst>
            </a:blip>
            <a:srcRect l="86027" t="93662" r="5526" b="2090"/>
            <a:stretch/>
          </p:blipFill>
          <p:spPr>
            <a:xfrm>
              <a:off x="9899216" y="4134768"/>
              <a:ext cx="535042" cy="478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694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40F2E20-A982-4CC3-A9A3-41B93787C3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58571BD-7A26-45CE-86D8-AE02EC26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89" y="1163041"/>
            <a:ext cx="2634243" cy="2756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11BD80-3900-4370-9A9E-B87D22B6A5DB}"/>
              </a:ext>
            </a:extLst>
          </p:cNvPr>
          <p:cNvSpPr txBox="1"/>
          <p:nvPr/>
        </p:nvSpPr>
        <p:spPr>
          <a:xfrm>
            <a:off x="3185413" y="3411976"/>
            <a:ext cx="60895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 panose="020B0A04020102020204" pitchFamily="34" charset="0"/>
              </a:rPr>
              <a:t>Thanks For Watching!</a:t>
            </a:r>
            <a:endParaRPr lang="vi-VN" sz="6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75679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D08E34-0B4B-4B0C-B049-AC0CC19E14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DD7CF0-0398-4862-9825-FA5A21448014}"/>
              </a:ext>
            </a:extLst>
          </p:cNvPr>
          <p:cNvGrpSpPr/>
          <p:nvPr/>
        </p:nvGrpSpPr>
        <p:grpSpPr>
          <a:xfrm>
            <a:off x="0" y="0"/>
            <a:ext cx="955269" cy="842596"/>
            <a:chOff x="0" y="0"/>
            <a:chExt cx="955269" cy="842596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BA7B635A-FCDF-4224-9861-628D6EB42279}"/>
                </a:ext>
              </a:extLst>
            </p:cNvPr>
            <p:cNvSpPr/>
            <p:nvPr/>
          </p:nvSpPr>
          <p:spPr>
            <a:xfrm rot="10800000">
              <a:off x="0" y="0"/>
              <a:ext cx="895466" cy="748070"/>
            </a:xfrm>
            <a:prstGeom prst="triangle">
              <a:avLst>
                <a:gd name="adj" fmla="val 100000"/>
              </a:avLst>
            </a:prstGeom>
            <a:solidFill>
              <a:srgbClr val="3ACC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8CD39A6-D0B5-409C-BB6D-41993A0200AA}"/>
                </a:ext>
              </a:extLst>
            </p:cNvPr>
            <p:cNvSpPr/>
            <p:nvPr/>
          </p:nvSpPr>
          <p:spPr>
            <a:xfrm rot="10800000">
              <a:off x="59803" y="94526"/>
              <a:ext cx="895466" cy="748070"/>
            </a:xfrm>
            <a:prstGeom prst="triangle">
              <a:avLst>
                <a:gd name="adj" fmla="val 100000"/>
              </a:avLst>
            </a:prstGeom>
            <a:solidFill>
              <a:srgbClr val="FF0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008F201-076D-45F1-A21D-E6439DB1D505}"/>
                </a:ext>
              </a:extLst>
            </p:cNvPr>
            <p:cNvSpPr/>
            <p:nvPr/>
          </p:nvSpPr>
          <p:spPr>
            <a:xfrm rot="10800000">
              <a:off x="29902" y="47264"/>
              <a:ext cx="895466" cy="748070"/>
            </a:xfrm>
            <a:prstGeom prst="triangle">
              <a:avLst>
                <a:gd name="adj" fmla="val 1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1B1FCF0-546F-438E-B7CA-EF752C993AAB}"/>
              </a:ext>
            </a:extLst>
          </p:cNvPr>
          <p:cNvSpPr/>
          <p:nvPr/>
        </p:nvSpPr>
        <p:spPr>
          <a:xfrm>
            <a:off x="1963" y="5847175"/>
            <a:ext cx="1089417" cy="9635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29D2EE-E7AD-4AA3-A82E-62193CA2A537}"/>
              </a:ext>
            </a:extLst>
          </p:cNvPr>
          <p:cNvGrpSpPr/>
          <p:nvPr/>
        </p:nvGrpSpPr>
        <p:grpSpPr>
          <a:xfrm>
            <a:off x="-72164" y="5370559"/>
            <a:ext cx="4267803" cy="1687490"/>
            <a:chOff x="124443" y="5353526"/>
            <a:chExt cx="4267803" cy="16874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57151B-1F23-4D05-8F89-7905F8CE5EEE}"/>
                </a:ext>
              </a:extLst>
            </p:cNvPr>
            <p:cNvSpPr txBox="1"/>
            <p:nvPr/>
          </p:nvSpPr>
          <p:spPr>
            <a:xfrm>
              <a:off x="1292519" y="6005789"/>
              <a:ext cx="19575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>
                  <a:solidFill>
                    <a:schemeClr val="bg1"/>
                  </a:solidFill>
                  <a:latin typeface="Arial Black" panose="020B0A04020102020204" pitchFamily="34" charset="0"/>
                </a:rPr>
                <a:t>TikTok</a:t>
              </a:r>
              <a:endParaRPr lang="vi-VN" sz="3600">
                <a:solidFill>
                  <a:schemeClr val="bg1"/>
                </a:solidFill>
              </a:endParaRPr>
            </a:p>
          </p:txBody>
        </p:sp>
        <p:pic>
          <p:nvPicPr>
            <p:cNvPr id="28" name="Picture 27" descr="Logo&#10;&#10;Description automatically generated">
              <a:extLst>
                <a:ext uri="{FF2B5EF4-FFF2-40B4-BE49-F238E27FC236}">
                  <a16:creationId xmlns:a16="http://schemas.microsoft.com/office/drawing/2014/main" id="{D2B64099-968C-412E-AE38-CC520217D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43" y="5353526"/>
              <a:ext cx="1661652" cy="168749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098C0A0-CF65-4EB3-92B8-77FF4E85C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569" b="37862" l="31965" r="74879">
                          <a14:foregroundMark x1="41385" y1="27264" x2="41385" y2="27264"/>
                          <a14:foregroundMark x1="44767" y1="21694" x2="44767" y2="21694"/>
                          <a14:foregroundMark x1="58454" y1="23098" x2="58454" y2="23098"/>
                          <a14:foregroundMark x1="62802" y1="25589" x2="62802" y2="25589"/>
                          <a14:foregroundMark x1="63527" y1="32065" x2="63527" y2="32065"/>
                          <a14:foregroundMark x1="74879" y1="27219" x2="74879" y2="27219"/>
                          <a14:backgroundMark x1="63527" y1="25951" x2="63527" y2="25951"/>
                        </a14:backgroundRemoval>
                      </a14:imgEffect>
                    </a14:imgLayer>
                  </a14:imgProps>
                </a:ext>
              </a:extLst>
            </a:blip>
            <a:srcRect l="26699" t="16190" r="20330" b="59728"/>
            <a:stretch/>
          </p:blipFill>
          <p:spPr>
            <a:xfrm rot="20902092">
              <a:off x="2730594" y="5452866"/>
              <a:ext cx="1661652" cy="1342979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DC9624F-A125-4C70-BBED-AB2244526ADE}"/>
              </a:ext>
            </a:extLst>
          </p:cNvPr>
          <p:cNvSpPr txBox="1"/>
          <p:nvPr/>
        </p:nvSpPr>
        <p:spPr>
          <a:xfrm>
            <a:off x="2879387" y="249762"/>
            <a:ext cx="6459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Mục lục</a:t>
            </a:r>
          </a:p>
        </p:txBody>
      </p:sp>
      <p:pic>
        <p:nvPicPr>
          <p:cNvPr id="42" name="Picture 41" descr="A picture containing square&#10;&#10;Description automatically generated">
            <a:extLst>
              <a:ext uri="{FF2B5EF4-FFF2-40B4-BE49-F238E27FC236}">
                <a16:creationId xmlns:a16="http://schemas.microsoft.com/office/drawing/2014/main" id="{60736D1D-57FD-43A5-8B5A-4E8F3BC94B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500" r="90375">
                        <a14:foregroundMark x1="56000" y1="38125" x2="56875" y2="45875"/>
                        <a14:foregroundMark x1="56250" y1="30875" x2="57375" y2="34500"/>
                        <a14:foregroundMark x1="9500" y1="40375" x2="9500" y2="40375"/>
                        <a14:foregroundMark x1="90375" y1="55500" x2="90375" y2="55500"/>
                        <a14:foregroundMark x1="48375" y1="33750" x2="50625" y2="42875"/>
                        <a14:foregroundMark x1="51375" y1="55125" x2="52125" y2="56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5" t="15764" r="3525" b="12696"/>
          <a:stretch/>
        </p:blipFill>
        <p:spPr>
          <a:xfrm>
            <a:off x="10077677" y="-84998"/>
            <a:ext cx="2174125" cy="1760665"/>
          </a:xfrm>
          <a:prstGeom prst="rect">
            <a:avLst/>
          </a:prstGeom>
        </p:spPr>
      </p:pic>
      <p:pic>
        <p:nvPicPr>
          <p:cNvPr id="44" name="Picture 4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5579805-D15F-42FD-9B6A-996C48438A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9875" l="10000" r="90500">
                        <a14:foregroundMark x1="46750" y1="43875" x2="47000" y2="51375"/>
                        <a14:foregroundMark x1="47000" y1="51375" x2="48000" y2="52000"/>
                        <a14:foregroundMark x1="53625" y1="39000" x2="55000" y2="50750"/>
                        <a14:foregroundMark x1="50375" y1="40000" x2="54000" y2="49750"/>
                        <a14:foregroundMark x1="28875" y1="87625" x2="27500" y2="93500"/>
                        <a14:foregroundMark x1="26625" y1="95000" x2="23375" y2="99875"/>
                        <a14:foregroundMark x1="90500" y1="99375" x2="90500" y2="99375"/>
                        <a14:foregroundMark x1="50750" y1="72875" x2="53625" y2="74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5894">
            <a:off x="10564057" y="4966740"/>
            <a:ext cx="1926077" cy="19260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64DCDA-12E4-74A9-54FB-1577754A62A6}"/>
              </a:ext>
            </a:extLst>
          </p:cNvPr>
          <p:cNvSpPr txBox="1"/>
          <p:nvPr/>
        </p:nvSpPr>
        <p:spPr>
          <a:xfrm>
            <a:off x="286870" y="1344222"/>
            <a:ext cx="100277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solidFill>
                  <a:schemeClr val="bg1"/>
                </a:solidFill>
              </a:rPr>
              <a:t>Phần 1: Kiến Thức Căn Bản</a:t>
            </a:r>
          </a:p>
          <a:p>
            <a:endParaRPr lang="vi-VN" sz="2400" dirty="0">
              <a:solidFill>
                <a:schemeClr val="bg1"/>
              </a:solidFill>
            </a:endParaRPr>
          </a:p>
          <a:p>
            <a:r>
              <a:rPr lang="vi-VN" sz="2400" dirty="0">
                <a:solidFill>
                  <a:schemeClr val="bg1"/>
                </a:solidFill>
              </a:rPr>
              <a:t>Phần 2: Architecture Overview (Kiến Trúc Tổng Quan)</a:t>
            </a:r>
          </a:p>
          <a:p>
            <a:endParaRPr lang="vi-VN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Phần</a:t>
            </a:r>
            <a:r>
              <a:rPr lang="en-US" sz="2400" dirty="0">
                <a:solidFill>
                  <a:schemeClr val="bg1"/>
                </a:solidFill>
              </a:rPr>
              <a:t> 3: A New Application (</a:t>
            </a:r>
            <a:r>
              <a:rPr lang="en-US" sz="2400" dirty="0" err="1">
                <a:solidFill>
                  <a:schemeClr val="bg1"/>
                </a:solidFill>
              </a:rPr>
              <a:t>Một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Ứng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Dụng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Mới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endParaRPr lang="vi-VN" sz="2400" dirty="0">
              <a:solidFill>
                <a:schemeClr val="bg1"/>
              </a:solidFill>
            </a:endParaRPr>
          </a:p>
          <a:p>
            <a:r>
              <a:rPr lang="vi-VN" sz="2400" dirty="0">
                <a:solidFill>
                  <a:schemeClr val="bg1"/>
                </a:solidFill>
              </a:rPr>
              <a:t>Phần 4: Models and Basic Fields (Mô Hình và Trường Cơ Bản)</a:t>
            </a:r>
          </a:p>
          <a:p>
            <a:endParaRPr lang="vi-V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24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6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58991E-2EF5-4F65-A554-6C9225F84D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9AEF055-7D88-4D1F-A41F-E42A9A0E4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46" y="2525695"/>
            <a:ext cx="1529103" cy="16002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6AC238-3700-4543-A3CC-8C96CCEF20F4}"/>
              </a:ext>
            </a:extLst>
          </p:cNvPr>
          <p:cNvSpPr txBox="1"/>
          <p:nvPr/>
        </p:nvSpPr>
        <p:spPr>
          <a:xfrm>
            <a:off x="6382871" y="2967335"/>
            <a:ext cx="37337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 dirty="0">
                <a:solidFill>
                  <a:schemeClr val="bg1"/>
                </a:solidFill>
              </a:rPr>
              <a:t>Phần 1: Kiến Thức Căn Bản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C7CDBD-12B0-4309-BFFE-6638089A8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158" r="81731"/>
          <a:stretch/>
        </p:blipFill>
        <p:spPr>
          <a:xfrm rot="19998828">
            <a:off x="294185" y="5860610"/>
            <a:ext cx="704733" cy="8806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31336-0014-4155-AB0E-A46DF46BF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195" t="79663" r="66102" b="10042"/>
          <a:stretch/>
        </p:blipFill>
        <p:spPr>
          <a:xfrm rot="1850905">
            <a:off x="698452" y="5258702"/>
            <a:ext cx="682907" cy="706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B0FB7D-FD32-4DB8-8D6D-B027D879CE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67296" r="36801" b="24659"/>
          <a:stretch/>
        </p:blipFill>
        <p:spPr>
          <a:xfrm rot="1202353">
            <a:off x="1593430" y="4998748"/>
            <a:ext cx="501570" cy="5434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766234-C869-405A-9269-4B501FA630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1" t="75062" r="33673" b="16999"/>
          <a:stretch/>
        </p:blipFill>
        <p:spPr>
          <a:xfrm rot="20229313">
            <a:off x="2475723" y="6028700"/>
            <a:ext cx="629824" cy="544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C4ECDE-AB1D-4008-8966-E8CCEF22C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905" t="82775" r="43422" b="9362"/>
          <a:stretch/>
        </p:blipFill>
        <p:spPr>
          <a:xfrm rot="20894519">
            <a:off x="1450853" y="5931246"/>
            <a:ext cx="527428" cy="5392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3944C00-511C-43D1-8ABA-68B1E8BCBE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476" t="90329" r="43462" b="3181"/>
          <a:stretch/>
        </p:blipFill>
        <p:spPr>
          <a:xfrm>
            <a:off x="3186546" y="5195279"/>
            <a:ext cx="465292" cy="4450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7D4006-6FC2-4682-A524-4567EA5994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3053" b="80299" l="72625" r="87601">
                        <a14:foregroundMark x1="87681" y1="79121" x2="87681" y2="79121"/>
                        <a14:foregroundMark x1="80676" y1="80208" x2="80676" y2="80208"/>
                        <a14:foregroundMark x1="76409" y1="80299" x2="76409" y2="80299"/>
                        <a14:foregroundMark x1="81562" y1="73053" x2="81562" y2="73053"/>
                        <a14:foregroundMark x1="76570" y1="74774" x2="76570" y2="74774"/>
                        <a14:foregroundMark x1="75765" y1="73777" x2="75765" y2="73777"/>
                      </a14:backgroundRemoval>
                    </a14:imgEffect>
                  </a14:imgLayer>
                </a14:imgProps>
              </a:ext>
            </a:extLst>
          </a:blip>
          <a:srcRect l="70776" t="72374" r="10636" b="19281"/>
          <a:stretch/>
        </p:blipFill>
        <p:spPr>
          <a:xfrm rot="17895359">
            <a:off x="3409355" y="5744422"/>
            <a:ext cx="717047" cy="5723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B7512D-54D2-4AEC-B9A7-7924046EC8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905" t="84908" r="29050" b="7405"/>
          <a:stretch/>
        </p:blipFill>
        <p:spPr>
          <a:xfrm rot="20637760">
            <a:off x="2339392" y="5202950"/>
            <a:ext cx="464647" cy="52719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B3046079-CF02-40AF-89CD-09AB40EDB764}"/>
              </a:ext>
            </a:extLst>
          </p:cNvPr>
          <p:cNvSpPr/>
          <p:nvPr/>
        </p:nvSpPr>
        <p:spPr>
          <a:xfrm rot="20691781">
            <a:off x="-4369630" y="-3408134"/>
            <a:ext cx="16042935" cy="5330242"/>
          </a:xfrm>
          <a:prstGeom prst="ellipse">
            <a:avLst/>
          </a:prstGeom>
          <a:solidFill>
            <a:srgbClr val="FF0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55A2884-E554-4A45-B90B-665CB17C063F}"/>
              </a:ext>
            </a:extLst>
          </p:cNvPr>
          <p:cNvSpPr/>
          <p:nvPr/>
        </p:nvSpPr>
        <p:spPr>
          <a:xfrm rot="6248683">
            <a:off x="7594886" y="1563991"/>
            <a:ext cx="10831472" cy="5330242"/>
          </a:xfrm>
          <a:prstGeom prst="ellipse">
            <a:avLst/>
          </a:prstGeom>
          <a:solidFill>
            <a:srgbClr val="39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369323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accel="22000" decel="7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accel="22000" decel="78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-0.16029 0.00139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B6EF6-17B8-44F3-93BF-064E96FD7645}"/>
              </a:ext>
            </a:extLst>
          </p:cNvPr>
          <p:cNvSpPr/>
          <p:nvPr/>
        </p:nvSpPr>
        <p:spPr>
          <a:xfrm>
            <a:off x="0" y="-52897"/>
            <a:ext cx="12192000" cy="6858000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66C2B0-1B2D-4F85-8EDE-F3EEE6842603}"/>
              </a:ext>
            </a:extLst>
          </p:cNvPr>
          <p:cNvGrpSpPr/>
          <p:nvPr/>
        </p:nvGrpSpPr>
        <p:grpSpPr>
          <a:xfrm>
            <a:off x="-12192000" y="6129904"/>
            <a:ext cx="36576000" cy="728096"/>
            <a:chOff x="-12192000" y="6129904"/>
            <a:chExt cx="36576000" cy="7280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42BEFD8-E8F2-4231-9B0D-2EFC5CEE9058}"/>
                </a:ext>
              </a:extLst>
            </p:cNvPr>
            <p:cNvGrpSpPr/>
            <p:nvPr/>
          </p:nvGrpSpPr>
          <p:grpSpPr>
            <a:xfrm rot="10800000">
              <a:off x="0" y="6129905"/>
              <a:ext cx="12192000" cy="728095"/>
              <a:chOff x="0" y="0"/>
              <a:chExt cx="12192000" cy="728095"/>
            </a:xfrm>
          </p:grpSpPr>
          <p:pic>
            <p:nvPicPr>
              <p:cNvPr id="9" name="Picture 8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EBC5F83-3DFB-4754-978B-51831AA275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943E4DE-5BB6-46DE-8400-411A66F884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E1175D66-4186-421A-B9B6-16A9B2B17D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023DD80-D59E-40D1-B6C5-A7E239FB4406}"/>
                </a:ext>
              </a:extLst>
            </p:cNvPr>
            <p:cNvGrpSpPr/>
            <p:nvPr/>
          </p:nvGrpSpPr>
          <p:grpSpPr>
            <a:xfrm rot="10800000">
              <a:off x="12192000" y="6129905"/>
              <a:ext cx="12192000" cy="728095"/>
              <a:chOff x="0" y="0"/>
              <a:chExt cx="12192000" cy="728095"/>
            </a:xfrm>
          </p:grpSpPr>
          <p:pic>
            <p:nvPicPr>
              <p:cNvPr id="19" name="Picture 18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5AE95D8-C539-449D-ADCC-09F422CA4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37BD8C30-F136-4249-B53C-CDD912A2D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99F02E30-77F5-4226-A6C0-E2DE438AC9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B149DB-C93E-462B-B35E-D688EED05860}"/>
                </a:ext>
              </a:extLst>
            </p:cNvPr>
            <p:cNvGrpSpPr/>
            <p:nvPr/>
          </p:nvGrpSpPr>
          <p:grpSpPr>
            <a:xfrm rot="10800000">
              <a:off x="-12192000" y="6129904"/>
              <a:ext cx="12192000" cy="728095"/>
              <a:chOff x="0" y="0"/>
              <a:chExt cx="12192000" cy="728095"/>
            </a:xfrm>
          </p:grpSpPr>
          <p:pic>
            <p:nvPicPr>
              <p:cNvPr id="23" name="Picture 22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269B64BC-A5D1-4245-985E-B080875E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465636F9-9498-4108-89F5-B5A660DA4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B2FA4576-EC48-4128-A786-06F9B504F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D65F3B-69EE-4A87-8B8C-990F6B2FC723}"/>
              </a:ext>
            </a:extLst>
          </p:cNvPr>
          <p:cNvGrpSpPr/>
          <p:nvPr/>
        </p:nvGrpSpPr>
        <p:grpSpPr>
          <a:xfrm>
            <a:off x="-12189225" y="64379"/>
            <a:ext cx="36576000" cy="728096"/>
            <a:chOff x="-12192000" y="6129904"/>
            <a:chExt cx="36576000" cy="72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F4DAD5D-08A9-46CF-AB2D-45B21A51C85B}"/>
                </a:ext>
              </a:extLst>
            </p:cNvPr>
            <p:cNvGrpSpPr/>
            <p:nvPr/>
          </p:nvGrpSpPr>
          <p:grpSpPr>
            <a:xfrm rot="10800000">
              <a:off x="0" y="6129905"/>
              <a:ext cx="12192000" cy="728095"/>
              <a:chOff x="0" y="0"/>
              <a:chExt cx="12192000" cy="728095"/>
            </a:xfrm>
          </p:grpSpPr>
          <p:pic>
            <p:nvPicPr>
              <p:cNvPr id="37" name="Picture 36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67A691D7-C3F0-43A9-9F13-77DE5E605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21ACEC0-B99B-4BC3-BA8B-8AF880A3A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9" name="Picture 38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C0DFD4AC-694E-4472-A172-5176B7409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5C89AE3-2E0C-444C-BF1F-B4735133C053}"/>
                </a:ext>
              </a:extLst>
            </p:cNvPr>
            <p:cNvGrpSpPr/>
            <p:nvPr/>
          </p:nvGrpSpPr>
          <p:grpSpPr>
            <a:xfrm rot="10800000">
              <a:off x="12192000" y="6129905"/>
              <a:ext cx="12192000" cy="728095"/>
              <a:chOff x="0" y="0"/>
              <a:chExt cx="12192000" cy="728095"/>
            </a:xfrm>
          </p:grpSpPr>
          <p:pic>
            <p:nvPicPr>
              <p:cNvPr id="34" name="Picture 33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96A4DB81-2C2A-4DB7-A575-A62281F4E9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E550BC92-3739-4EF9-B307-B9A476C1EC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6" name="Picture 35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5B046F38-B3A1-49E0-90E3-810D12540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247DEC-A73E-4F03-9901-C0B7F2170540}"/>
                </a:ext>
              </a:extLst>
            </p:cNvPr>
            <p:cNvGrpSpPr/>
            <p:nvPr/>
          </p:nvGrpSpPr>
          <p:grpSpPr>
            <a:xfrm rot="10800000">
              <a:off x="-12192000" y="6129904"/>
              <a:ext cx="12192000" cy="728095"/>
              <a:chOff x="0" y="0"/>
              <a:chExt cx="12192000" cy="728095"/>
            </a:xfrm>
          </p:grpSpPr>
          <p:pic>
            <p:nvPicPr>
              <p:cNvPr id="31" name="Picture 30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D44AA722-30B7-4849-974E-E60B163C2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2" name="Picture 31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42F2AAC6-07BB-4599-87DE-7FD390AF5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73483467-7106-440E-9AC1-7288CEC0BD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</p:grpSp>
      <p:pic>
        <p:nvPicPr>
          <p:cNvPr id="46" name="Picture 4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846B22C-2786-499F-914E-282E07E99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1650" l="9832" r="92626">
                        <a14:foregroundMark x1="58085" y1="41752" x2="58085" y2="41752"/>
                        <a14:foregroundMark x1="58085" y1="32587" x2="58473" y2="34216"/>
                        <a14:foregroundMark x1="59120" y1="39715" x2="59508" y2="40937"/>
                        <a14:foregroundMark x1="51617" y1="37882" x2="51617" y2="37882"/>
                        <a14:foregroundMark x1="32988" y1="69246" x2="33118" y2="70672"/>
                        <a14:foregroundMark x1="32212" y1="60489" x2="32212" y2="60489"/>
                        <a14:foregroundMark x1="81242" y1="16701" x2="81242" y2="16701"/>
                        <a14:foregroundMark x1="84735" y1="15886" x2="81630" y2="15886"/>
                        <a14:foregroundMark x1="55369" y1="38900" x2="56016" y2="38900"/>
                        <a14:foregroundMark x1="84347" y1="76782" x2="84217" y2="81874"/>
                        <a14:foregroundMark x1="31436" y1="61303" x2="32600" y2="61303"/>
                        <a14:foregroundMark x1="33506" y1="60489" x2="33506" y2="60489"/>
                        <a14:foregroundMark x1="39845" y1="68635" x2="39845" y2="68635"/>
                        <a14:foregroundMark x1="29625" y1="71894" x2="29625" y2="71894"/>
                        <a14:foregroundMark x1="72962" y1="73727" x2="72962" y2="73727"/>
                        <a14:foregroundMark x1="74774" y1="41548" x2="74774" y2="48269"/>
                        <a14:foregroundMark x1="84735" y1="38289" x2="84735" y2="43788"/>
                        <a14:foregroundMark x1="74774" y1="21181" x2="74774" y2="24236"/>
                        <a14:foregroundMark x1="76326" y1="26884" x2="76326" y2="26884"/>
                        <a14:foregroundMark x1="62613" y1="87984" x2="62613" y2="87984"/>
                        <a14:foregroundMark x1="70763" y1="79633" x2="68952" y2="82688"/>
                        <a14:foregroundMark x1="57180" y1="87984" x2="58344" y2="87984"/>
                        <a14:foregroundMark x1="54334" y1="87169" x2="54722" y2="87169"/>
                        <a14:foregroundMark x1="52652" y1="86151" x2="52652" y2="86151"/>
                        <a14:foregroundMark x1="51876" y1="85132" x2="51876" y2="85132"/>
                        <a14:foregroundMark x1="28719" y1="90428" x2="28719" y2="90428"/>
                        <a14:foregroundMark x1="34153" y1="70672" x2="35317" y2="74745"/>
                        <a14:foregroundMark x1="83182" y1="27495" x2="84735" y2="29124"/>
                        <a14:foregroundMark x1="84088" y1="19959" x2="83959" y2="23014"/>
                        <a14:foregroundMark x1="90686" y1="25458" x2="90686" y2="25458"/>
                        <a14:foregroundMark x1="92755" y1="23625" x2="92755" y2="23625"/>
                        <a14:foregroundMark x1="74774" y1="51935" x2="74774" y2="52546"/>
                        <a14:foregroundMark x1="81242" y1="45418" x2="81242" y2="45418"/>
                        <a14:foregroundMark x1="80595" y1="45418" x2="80207" y2="45214"/>
                        <a14:foregroundMark x1="83182" y1="46843" x2="83182" y2="46843"/>
                        <a14:foregroundMark x1="32471" y1="74134" x2="31307" y2="80448"/>
                        <a14:foregroundMark x1="34929" y1="77800" x2="34799" y2="81874"/>
                        <a14:foregroundMark x1="34153" y1="91650" x2="34153" y2="91650"/>
                        <a14:backgroundMark x1="31307" y1="69246" x2="30789" y2="70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6417"/>
          <a:stretch/>
        </p:blipFill>
        <p:spPr>
          <a:xfrm>
            <a:off x="155751" y="2432612"/>
            <a:ext cx="4390273" cy="3385801"/>
          </a:xfrm>
          <a:prstGeom prst="rect">
            <a:avLst/>
          </a:prstGeom>
        </p:spPr>
      </p:pic>
      <p:sp>
        <p:nvSpPr>
          <p:cNvPr id="48" name="Heart 47">
            <a:extLst>
              <a:ext uri="{FF2B5EF4-FFF2-40B4-BE49-F238E27FC236}">
                <a16:creationId xmlns:a16="http://schemas.microsoft.com/office/drawing/2014/main" id="{6AA4A6BC-0546-4F7C-912E-83DF6C3E36DA}"/>
              </a:ext>
            </a:extLst>
          </p:cNvPr>
          <p:cNvSpPr/>
          <p:nvPr/>
        </p:nvSpPr>
        <p:spPr>
          <a:xfrm rot="19761479">
            <a:off x="979363" y="3145097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Heart 48">
            <a:extLst>
              <a:ext uri="{FF2B5EF4-FFF2-40B4-BE49-F238E27FC236}">
                <a16:creationId xmlns:a16="http://schemas.microsoft.com/office/drawing/2014/main" id="{2E96B0AE-3FC6-418A-BEE7-327A3E0673CF}"/>
              </a:ext>
            </a:extLst>
          </p:cNvPr>
          <p:cNvSpPr/>
          <p:nvPr/>
        </p:nvSpPr>
        <p:spPr>
          <a:xfrm rot="1704394">
            <a:off x="3626570" y="1971375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Heart 49">
            <a:extLst>
              <a:ext uri="{FF2B5EF4-FFF2-40B4-BE49-F238E27FC236}">
                <a16:creationId xmlns:a16="http://schemas.microsoft.com/office/drawing/2014/main" id="{54A21F8D-7046-4BD0-9015-68EC1E157943}"/>
              </a:ext>
            </a:extLst>
          </p:cNvPr>
          <p:cNvSpPr/>
          <p:nvPr/>
        </p:nvSpPr>
        <p:spPr>
          <a:xfrm rot="385595">
            <a:off x="2318173" y="1259360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Heart 50">
            <a:extLst>
              <a:ext uri="{FF2B5EF4-FFF2-40B4-BE49-F238E27FC236}">
                <a16:creationId xmlns:a16="http://schemas.microsoft.com/office/drawing/2014/main" id="{79832910-B55A-4E23-B1B1-D395A039FA8F}"/>
              </a:ext>
            </a:extLst>
          </p:cNvPr>
          <p:cNvSpPr/>
          <p:nvPr/>
        </p:nvSpPr>
        <p:spPr>
          <a:xfrm rot="20212278">
            <a:off x="1331721" y="1494718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Heart 51">
            <a:extLst>
              <a:ext uri="{FF2B5EF4-FFF2-40B4-BE49-F238E27FC236}">
                <a16:creationId xmlns:a16="http://schemas.microsoft.com/office/drawing/2014/main" id="{4242F5A2-98FA-49E3-A8B5-0B51A657232C}"/>
              </a:ext>
            </a:extLst>
          </p:cNvPr>
          <p:cNvSpPr/>
          <p:nvPr/>
        </p:nvSpPr>
        <p:spPr>
          <a:xfrm rot="21322144">
            <a:off x="611314" y="2022103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Heart 52">
            <a:extLst>
              <a:ext uri="{FF2B5EF4-FFF2-40B4-BE49-F238E27FC236}">
                <a16:creationId xmlns:a16="http://schemas.microsoft.com/office/drawing/2014/main" id="{3CED6AA5-FBDF-4C74-9976-8BC5A7276893}"/>
              </a:ext>
            </a:extLst>
          </p:cNvPr>
          <p:cNvSpPr/>
          <p:nvPr/>
        </p:nvSpPr>
        <p:spPr>
          <a:xfrm rot="20474629">
            <a:off x="210534" y="2809181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95791A1D-5CD5-4F5F-9440-E10007D276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385" l="9931" r="89954">
                        <a14:foregroundMark x1="36259" y1="48308" x2="42610" y2="61692"/>
                        <a14:foregroundMark x1="37067" y1="53538" x2="45381" y2="73077"/>
                        <a14:foregroundMark x1="34065" y1="78923" x2="48730" y2="80308"/>
                        <a14:foregroundMark x1="48730" y1="80308" x2="52656" y2="79692"/>
                        <a14:foregroundMark x1="35219" y1="76308" x2="60855" y2="80462"/>
                        <a14:foregroundMark x1="57852" y1="79846" x2="69053" y2="82154"/>
                        <a14:foregroundMark x1="61894" y1="77385" x2="67436" y2="77846"/>
                        <a14:foregroundMark x1="49769" y1="76769" x2="55658" y2="76462"/>
                        <a14:foregroundMark x1="55658" y1="76462" x2="56813" y2="76000"/>
                        <a14:foregroundMark x1="53695" y1="74462" x2="55196" y2="74462"/>
                        <a14:foregroundMark x1="47691" y1="74462" x2="56120" y2="74923"/>
                        <a14:foregroundMark x1="50924" y1="74000" x2="55427" y2="74000"/>
                        <a14:foregroundMark x1="33256" y1="72769" x2="37067" y2="79385"/>
                        <a14:foregroundMark x1="37067" y1="79385" x2="37529" y2="79692"/>
                        <a14:foregroundMark x1="40531" y1="39846" x2="52887" y2="95385"/>
                        <a14:foregroundMark x1="52887" y1="95385" x2="52887" y2="93692"/>
                        <a14:foregroundMark x1="45612" y1="37231" x2="50577" y2="64308"/>
                        <a14:foregroundMark x1="50577" y1="39231" x2="58661" y2="56769"/>
                        <a14:foregroundMark x1="51848" y1="34000" x2="55543" y2="53385"/>
                        <a14:foregroundMark x1="55543" y1="53385" x2="55658" y2="52615"/>
                        <a14:foregroundMark x1="55658" y1="33077" x2="58314" y2="48000"/>
                        <a14:foregroundMark x1="58314" y1="48000" x2="58314" y2="46154"/>
                        <a14:foregroundMark x1="58314" y1="24615" x2="59238" y2="38154"/>
                        <a14:foregroundMark x1="59238" y1="38154" x2="59238" y2="36000"/>
                        <a14:foregroundMark x1="59353" y1="31692" x2="60970" y2="39077"/>
                        <a14:foregroundMark x1="60970" y1="39077" x2="61316" y2="37385"/>
                        <a14:foregroundMark x1="62240" y1="28615" x2="62240" y2="37385"/>
                        <a14:foregroundMark x1="62240" y1="37385" x2="62240" y2="36462"/>
                        <a14:foregroundMark x1="62240" y1="32769" x2="64203" y2="33538"/>
                        <a14:foregroundMark x1="64319" y1="32154" x2="64896" y2="34769"/>
                        <a14:foregroundMark x1="64896" y1="32462" x2="63741" y2="36000"/>
                        <a14:foregroundMark x1="56120" y1="30462" x2="55658" y2="31846"/>
                        <a14:foregroundMark x1="54965" y1="26769" x2="58891" y2="38462"/>
                        <a14:foregroundMark x1="58891" y1="38462" x2="59122" y2="36769"/>
                        <a14:foregroundMark x1="56467" y1="26462" x2="54965" y2="31385"/>
                        <a14:foregroundMark x1="53233" y1="24462" x2="53233" y2="34923"/>
                        <a14:foregroundMark x1="53233" y1="34923" x2="53233" y2="34000"/>
                        <a14:foregroundMark x1="53233" y1="24462" x2="55774" y2="41846"/>
                        <a14:foregroundMark x1="55427" y1="56923" x2="55774" y2="60308"/>
                        <a14:foregroundMark x1="40647" y1="72923" x2="43764" y2="74923"/>
                        <a14:foregroundMark x1="43764" y1="81538" x2="46882" y2="82154"/>
                        <a14:foregroundMark x1="33718" y1="79077" x2="35566" y2="81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43" t="11560" r="26173" b="12909"/>
          <a:stretch/>
        </p:blipFill>
        <p:spPr>
          <a:xfrm>
            <a:off x="73011" y="901472"/>
            <a:ext cx="835653" cy="997689"/>
          </a:xfrm>
          <a:prstGeom prst="rect">
            <a:avLst/>
          </a:prstGeom>
        </p:spPr>
      </p:pic>
      <p:sp>
        <p:nvSpPr>
          <p:cNvPr id="42" name="Heart 41">
            <a:extLst>
              <a:ext uri="{FF2B5EF4-FFF2-40B4-BE49-F238E27FC236}">
                <a16:creationId xmlns:a16="http://schemas.microsoft.com/office/drawing/2014/main" id="{3DC07B35-4467-46F5-84B3-87F912331286}"/>
              </a:ext>
            </a:extLst>
          </p:cNvPr>
          <p:cNvSpPr/>
          <p:nvPr/>
        </p:nvSpPr>
        <p:spPr>
          <a:xfrm rot="20158263">
            <a:off x="1586270" y="2583700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Heart 44">
            <a:extLst>
              <a:ext uri="{FF2B5EF4-FFF2-40B4-BE49-F238E27FC236}">
                <a16:creationId xmlns:a16="http://schemas.microsoft.com/office/drawing/2014/main" id="{CEECD633-0BEA-4525-A32C-222AB37AC30D}"/>
              </a:ext>
            </a:extLst>
          </p:cNvPr>
          <p:cNvSpPr/>
          <p:nvPr/>
        </p:nvSpPr>
        <p:spPr>
          <a:xfrm>
            <a:off x="2637278" y="1971376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E95E8B-657D-4948-83CD-DB96829BC622}"/>
              </a:ext>
            </a:extLst>
          </p:cNvPr>
          <p:cNvGrpSpPr/>
          <p:nvPr/>
        </p:nvGrpSpPr>
        <p:grpSpPr>
          <a:xfrm>
            <a:off x="3874851" y="944207"/>
            <a:ext cx="7352729" cy="3744477"/>
            <a:chOff x="4024518" y="919840"/>
            <a:chExt cx="7352729" cy="37444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85FD84-9428-421C-BCD7-BFC0C53C3C19}"/>
                </a:ext>
              </a:extLst>
            </p:cNvPr>
            <p:cNvSpPr txBox="1"/>
            <p:nvPr/>
          </p:nvSpPr>
          <p:spPr>
            <a:xfrm>
              <a:off x="4918081" y="919840"/>
              <a:ext cx="6459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vi-VN" sz="4000" dirty="0">
                <a:solidFill>
                  <a:srgbClr val="FF004E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A95B5D0-C89D-4A4F-92B4-5C7AF1F9D45F}"/>
                </a:ext>
              </a:extLst>
            </p:cNvPr>
            <p:cNvSpPr txBox="1"/>
            <p:nvPr/>
          </p:nvSpPr>
          <p:spPr>
            <a:xfrm>
              <a:off x="4115398" y="3465822"/>
              <a:ext cx="6459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rgbClr val="3BCCD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 </a:t>
              </a:r>
              <a:endParaRPr lang="vi-VN" sz="4000" dirty="0">
                <a:solidFill>
                  <a:srgbClr val="3BCCD2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0830D7-359C-4DEA-8BD6-4105BB381C06}"/>
                </a:ext>
              </a:extLst>
            </p:cNvPr>
            <p:cNvSpPr txBox="1"/>
            <p:nvPr/>
          </p:nvSpPr>
          <p:spPr>
            <a:xfrm>
              <a:off x="4024518" y="3956431"/>
              <a:ext cx="6459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vi-VN" sz="40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3C1CF-6239-4EBF-B74B-A698CC419F60}"/>
              </a:ext>
            </a:extLst>
          </p:cNvPr>
          <p:cNvGrpSpPr/>
          <p:nvPr/>
        </p:nvGrpSpPr>
        <p:grpSpPr>
          <a:xfrm>
            <a:off x="4368747" y="1783472"/>
            <a:ext cx="7548925" cy="4190687"/>
            <a:chOff x="4368747" y="1783472"/>
            <a:chExt cx="7548925" cy="419068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7EA86B3-8EFF-43BF-AD54-5FDD4C588968}"/>
                </a:ext>
              </a:extLst>
            </p:cNvPr>
            <p:cNvGrpSpPr/>
            <p:nvPr/>
          </p:nvGrpSpPr>
          <p:grpSpPr>
            <a:xfrm>
              <a:off x="4368747" y="1783472"/>
              <a:ext cx="7548925" cy="4190687"/>
              <a:chOff x="4303598" y="1286746"/>
              <a:chExt cx="7548925" cy="419068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6E42A5C-99BC-410D-84A9-32541BF527AD}"/>
                  </a:ext>
                </a:extLst>
              </p:cNvPr>
              <p:cNvSpPr/>
              <p:nvPr/>
            </p:nvSpPr>
            <p:spPr>
              <a:xfrm>
                <a:off x="4303598" y="1318063"/>
                <a:ext cx="7297271" cy="4150659"/>
              </a:xfrm>
              <a:prstGeom prst="roundRect">
                <a:avLst>
                  <a:gd name="adj" fmla="val 4140"/>
                </a:avLst>
              </a:prstGeom>
              <a:solidFill>
                <a:srgbClr val="39F3E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0394E47-F6BD-4CB8-A424-68DE8A4FB158}"/>
                  </a:ext>
                </a:extLst>
              </p:cNvPr>
              <p:cNvSpPr/>
              <p:nvPr/>
            </p:nvSpPr>
            <p:spPr>
              <a:xfrm>
                <a:off x="4468768" y="1326772"/>
                <a:ext cx="7383755" cy="4150659"/>
              </a:xfrm>
              <a:prstGeom prst="roundRect">
                <a:avLst>
                  <a:gd name="adj" fmla="val 4140"/>
                </a:avLst>
              </a:prstGeom>
              <a:solidFill>
                <a:srgbClr val="FF004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7D4E633-8B0C-43AF-9742-8534A3D26341}"/>
                  </a:ext>
                </a:extLst>
              </p:cNvPr>
              <p:cNvSpPr/>
              <p:nvPr/>
            </p:nvSpPr>
            <p:spPr>
              <a:xfrm>
                <a:off x="4453265" y="1326774"/>
                <a:ext cx="7297271" cy="4150659"/>
              </a:xfrm>
              <a:prstGeom prst="roundRect">
                <a:avLst>
                  <a:gd name="adj" fmla="val 4140"/>
                </a:avLst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3" name="Picture 42" descr="Logo&#10;&#10;Description automatically generated">
                <a:extLst>
                  <a:ext uri="{FF2B5EF4-FFF2-40B4-BE49-F238E27FC236}">
                    <a16:creationId xmlns:a16="http://schemas.microsoft.com/office/drawing/2014/main" id="{A0AE389D-6D25-427E-A4C8-41FC8BBDB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5993" y="1286746"/>
                <a:ext cx="773878" cy="1013780"/>
              </a:xfrm>
              <a:prstGeom prst="rect">
                <a:avLst/>
              </a:prstGeom>
            </p:spPr>
          </p:pic>
        </p:grpSp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19FFBB99-1B1F-43C3-AE8B-636F9B544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4531" r="94688">
                          <a14:foregroundMark x1="14688" y1="39688" x2="32813" y2="46250"/>
                          <a14:foregroundMark x1="32813" y1="46250" x2="64844" y2="48594"/>
                          <a14:foregroundMark x1="64844" y1="48594" x2="75938" y2="48438"/>
                          <a14:foregroundMark x1="75938" y1="48438" x2="76094" y2="48281"/>
                          <a14:foregroundMark x1="50000" y1="40625" x2="94688" y2="52500"/>
                          <a14:foregroundMark x1="84219" y1="43906" x2="86719" y2="60000"/>
                          <a14:foregroundMark x1="4531" y1="41250" x2="6719" y2="52500"/>
                          <a14:foregroundMark x1="16250" y1="43281" x2="18906" y2="52031"/>
                          <a14:foregroundMark x1="18906" y1="52031" x2="18906" y2="52188"/>
                          <a14:foregroundMark x1="27500" y1="46250" x2="34844" y2="47813"/>
                          <a14:foregroundMark x1="29844" y1="42656" x2="30781" y2="54063"/>
                          <a14:foregroundMark x1="18906" y1="51719" x2="19688" y2="57500"/>
                          <a14:foregroundMark x1="15781" y1="52500" x2="17969" y2="55313"/>
                          <a14:foregroundMark x1="19219" y1="55000" x2="24063" y2="55000"/>
                          <a14:foregroundMark x1="35781" y1="44063" x2="41563" y2="55625"/>
                          <a14:foregroundMark x1="42656" y1="40938" x2="44375" y2="48906"/>
                          <a14:foregroundMark x1="45313" y1="39219" x2="49844" y2="48281"/>
                          <a14:foregroundMark x1="49844" y1="48281" x2="50313" y2="48750"/>
                          <a14:foregroundMark x1="43906" y1="40000" x2="50781" y2="42500"/>
                          <a14:foregroundMark x1="34063" y1="40625" x2="53125" y2="43906"/>
                          <a14:foregroundMark x1="52656" y1="38750" x2="55313" y2="48906"/>
                          <a14:foregroundMark x1="55469" y1="37969" x2="57500" y2="46719"/>
                          <a14:foregroundMark x1="58750" y1="39688" x2="59531" y2="46406"/>
                          <a14:foregroundMark x1="49844" y1="52031" x2="54219" y2="54688"/>
                          <a14:foregroundMark x1="56094" y1="56875" x2="59375" y2="56563"/>
                          <a14:foregroundMark x1="57031" y1="53438" x2="56563" y2="56563"/>
                          <a14:foregroundMark x1="60156" y1="53750" x2="60156" y2="5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4" r="6315" b="32889"/>
            <a:stretch/>
          </p:blipFill>
          <p:spPr>
            <a:xfrm>
              <a:off x="10991552" y="5592294"/>
              <a:ext cx="689969" cy="30068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72BA38-280F-4695-B5C2-295A7005ABFC}"/>
                </a:ext>
              </a:extLst>
            </p:cNvPr>
            <p:cNvSpPr/>
            <p:nvPr/>
          </p:nvSpPr>
          <p:spPr>
            <a:xfrm>
              <a:off x="10767841" y="5676526"/>
              <a:ext cx="167838" cy="167731"/>
            </a:xfrm>
            <a:prstGeom prst="ellipse">
              <a:avLst/>
            </a:prstGeom>
            <a:solidFill>
              <a:srgbClr val="FF0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E8FB5E2-CFDD-3054-F4C8-4C9CD2C7D1CF}"/>
              </a:ext>
            </a:extLst>
          </p:cNvPr>
          <p:cNvSpPr txBox="1"/>
          <p:nvPr/>
        </p:nvSpPr>
        <p:spPr>
          <a:xfrm>
            <a:off x="5109882" y="944207"/>
            <a:ext cx="6459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solidFill>
                  <a:schemeClr val="bg1"/>
                </a:solidFill>
              </a:rPr>
              <a:t>Phần 1: Kiến Thức Căn Bản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357E678-664D-F966-E63B-664007A64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990" y="2290362"/>
            <a:ext cx="6313004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vi-VN" altLang="vi-V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Tổng Quan về Odoo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Odoo là một hệ thống ERP mã nguồn mở.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ERP: Odoo là một giải pháp ERP toàn diện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ERP là hệ thống phần mềm tích hợp các chức năng quản lý doanh nghiệp.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Odoo ERP tích hợp nhiều ứng dụng khác nhau, quản lý toàn bộ quy trình kinh doanh.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Mã Nguồn Mở: Cho phép tùy chỉnh và mở rộng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Odoo là phần mềm mã nguồn mở.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vi-V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Doanh nghiệp có thể tùy chỉnh và mở rộng Odoo theo nhu cầu cụ thể của họ.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vi-VN" altLang="vi-V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9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8000" decel="4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1 0.00833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0" y="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repeatCount="indefinite" accel="8000" decel="49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38778E-17 L -1.00586 -0.00231 " pathEditMode="relative" rAng="0" ptsTypes="AA">
                                      <p:cBhvr>
                                        <p:cTn id="8" dur="2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86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19" dur="235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repeatCount="indefinite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23" dur="235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path" presetSubtype="0" repeatCount="indefinite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27" dur="235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repeatCount="indefinite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31" dur="23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indefinite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35" dur="23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39" dur="23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repeatCount="indefinite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43" dur="23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repeatCount="indefinite" autoRev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47" dur="235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repeatCount="indefinite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3.125E-6 -4.44444E-6 L 0.00169 0.02153 " pathEditMode="relative" rAng="0" ptsTypes="AA">
                                      <p:cBhvr>
                                        <p:cTn id="51" dur="235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42" grpId="0" animBg="1"/>
      <p:bldP spid="42" grpId="1" animBg="1"/>
      <p:bldP spid="45" grpId="0" animBg="1"/>
      <p:bldP spid="4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2B6EF6-17B8-44F3-93BF-064E96FD7645}"/>
              </a:ext>
            </a:extLst>
          </p:cNvPr>
          <p:cNvSpPr/>
          <p:nvPr/>
        </p:nvSpPr>
        <p:spPr>
          <a:xfrm>
            <a:off x="0" y="-52897"/>
            <a:ext cx="12192000" cy="6858000"/>
          </a:xfrm>
          <a:prstGeom prst="rect">
            <a:avLst/>
          </a:prstGeom>
          <a:solidFill>
            <a:srgbClr val="01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66C2B0-1B2D-4F85-8EDE-F3EEE6842603}"/>
              </a:ext>
            </a:extLst>
          </p:cNvPr>
          <p:cNvGrpSpPr/>
          <p:nvPr/>
        </p:nvGrpSpPr>
        <p:grpSpPr>
          <a:xfrm>
            <a:off x="-12192000" y="6129904"/>
            <a:ext cx="36576000" cy="728096"/>
            <a:chOff x="-12192000" y="6129904"/>
            <a:chExt cx="36576000" cy="7280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42BEFD8-E8F2-4231-9B0D-2EFC5CEE9058}"/>
                </a:ext>
              </a:extLst>
            </p:cNvPr>
            <p:cNvGrpSpPr/>
            <p:nvPr/>
          </p:nvGrpSpPr>
          <p:grpSpPr>
            <a:xfrm rot="10800000">
              <a:off x="0" y="6129905"/>
              <a:ext cx="12192000" cy="728095"/>
              <a:chOff x="0" y="0"/>
              <a:chExt cx="12192000" cy="728095"/>
            </a:xfrm>
          </p:grpSpPr>
          <p:pic>
            <p:nvPicPr>
              <p:cNvPr id="9" name="Picture 8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EBC5F83-3DFB-4754-978B-51831AA275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10" name="Picture 9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943E4DE-5BB6-46DE-8400-411A66F884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11" name="Picture 10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E1175D66-4186-421A-B9B6-16A9B2B17D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023DD80-D59E-40D1-B6C5-A7E239FB4406}"/>
                </a:ext>
              </a:extLst>
            </p:cNvPr>
            <p:cNvGrpSpPr/>
            <p:nvPr/>
          </p:nvGrpSpPr>
          <p:grpSpPr>
            <a:xfrm rot="10800000">
              <a:off x="12192000" y="6129905"/>
              <a:ext cx="12192000" cy="728095"/>
              <a:chOff x="0" y="0"/>
              <a:chExt cx="12192000" cy="728095"/>
            </a:xfrm>
          </p:grpSpPr>
          <p:pic>
            <p:nvPicPr>
              <p:cNvPr id="19" name="Picture 18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5AE95D8-C539-449D-ADCC-09F422CA49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37BD8C30-F136-4249-B53C-CDD912A2D2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1" name="Picture 20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99F02E30-77F5-4226-A6C0-E2DE438AC9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6B149DB-C93E-462B-B35E-D688EED05860}"/>
                </a:ext>
              </a:extLst>
            </p:cNvPr>
            <p:cNvGrpSpPr/>
            <p:nvPr/>
          </p:nvGrpSpPr>
          <p:grpSpPr>
            <a:xfrm rot="10800000">
              <a:off x="-12192000" y="6129904"/>
              <a:ext cx="12192000" cy="728095"/>
              <a:chOff x="0" y="0"/>
              <a:chExt cx="12192000" cy="728095"/>
            </a:xfrm>
          </p:grpSpPr>
          <p:pic>
            <p:nvPicPr>
              <p:cNvPr id="23" name="Picture 22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269B64BC-A5D1-4245-985E-B080875E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4" name="Picture 23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465636F9-9498-4108-89F5-B5A660DA45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B2FA4576-EC48-4128-A786-06F9B504F0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6D65F3B-69EE-4A87-8B8C-990F6B2FC723}"/>
              </a:ext>
            </a:extLst>
          </p:cNvPr>
          <p:cNvGrpSpPr/>
          <p:nvPr/>
        </p:nvGrpSpPr>
        <p:grpSpPr>
          <a:xfrm>
            <a:off x="-12189225" y="64379"/>
            <a:ext cx="36576000" cy="728096"/>
            <a:chOff x="-12192000" y="6129904"/>
            <a:chExt cx="36576000" cy="72809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F4DAD5D-08A9-46CF-AB2D-45B21A51C85B}"/>
                </a:ext>
              </a:extLst>
            </p:cNvPr>
            <p:cNvGrpSpPr/>
            <p:nvPr/>
          </p:nvGrpSpPr>
          <p:grpSpPr>
            <a:xfrm rot="10800000">
              <a:off x="0" y="6129905"/>
              <a:ext cx="12192000" cy="728095"/>
              <a:chOff x="0" y="0"/>
              <a:chExt cx="12192000" cy="728095"/>
            </a:xfrm>
          </p:grpSpPr>
          <p:pic>
            <p:nvPicPr>
              <p:cNvPr id="37" name="Picture 36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67A691D7-C3F0-43A9-9F13-77DE5E605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8" name="Picture 37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A21ACEC0-B99B-4BC3-BA8B-8AF880A3AF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9" name="Picture 38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C0DFD4AC-694E-4472-A172-5176B7409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5C89AE3-2E0C-444C-BF1F-B4735133C053}"/>
                </a:ext>
              </a:extLst>
            </p:cNvPr>
            <p:cNvGrpSpPr/>
            <p:nvPr/>
          </p:nvGrpSpPr>
          <p:grpSpPr>
            <a:xfrm rot="10800000">
              <a:off x="12192000" y="6129905"/>
              <a:ext cx="12192000" cy="728095"/>
              <a:chOff x="0" y="0"/>
              <a:chExt cx="12192000" cy="728095"/>
            </a:xfrm>
          </p:grpSpPr>
          <p:pic>
            <p:nvPicPr>
              <p:cNvPr id="34" name="Picture 33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96A4DB81-2C2A-4DB7-A575-A62281F4E9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E550BC92-3739-4EF9-B307-B9A476C1EC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6" name="Picture 35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5B046F38-B3A1-49E0-90E3-810D125402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D247DEC-A73E-4F03-9901-C0B7F2170540}"/>
                </a:ext>
              </a:extLst>
            </p:cNvPr>
            <p:cNvGrpSpPr/>
            <p:nvPr/>
          </p:nvGrpSpPr>
          <p:grpSpPr>
            <a:xfrm rot="10800000">
              <a:off x="-12192000" y="6129904"/>
              <a:ext cx="12192000" cy="728095"/>
              <a:chOff x="0" y="0"/>
              <a:chExt cx="12192000" cy="728095"/>
            </a:xfrm>
          </p:grpSpPr>
          <p:pic>
            <p:nvPicPr>
              <p:cNvPr id="31" name="Picture 30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D44AA722-30B7-4849-974E-E60B163C24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0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2" name="Picture 31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42F2AAC6-07BB-4599-87DE-7FD390AF57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75120"/>
              <a:stretch/>
            </p:blipFill>
            <p:spPr>
              <a:xfrm>
                <a:off x="5544766" y="0"/>
                <a:ext cx="5544766" cy="728095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text, indoor, screen, black&#10;&#10;Description automatically generated">
                <a:extLst>
                  <a:ext uri="{FF2B5EF4-FFF2-40B4-BE49-F238E27FC236}">
                    <a16:creationId xmlns:a16="http://schemas.microsoft.com/office/drawing/2014/main" id="{73483467-7106-440E-9AC1-7288CEC0BD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0117" b="75120"/>
              <a:stretch/>
            </p:blipFill>
            <p:spPr>
              <a:xfrm>
                <a:off x="11089532" y="0"/>
                <a:ext cx="1102468" cy="728095"/>
              </a:xfrm>
              <a:prstGeom prst="rect">
                <a:avLst/>
              </a:prstGeom>
            </p:spPr>
          </p:pic>
        </p:grpSp>
      </p:grpSp>
      <p:pic>
        <p:nvPicPr>
          <p:cNvPr id="46" name="Picture 4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0846B22C-2786-499F-914E-282E07E992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0" b="91650" l="9832" r="92626">
                        <a14:foregroundMark x1="58085" y1="41752" x2="58085" y2="41752"/>
                        <a14:foregroundMark x1="58085" y1="32587" x2="58473" y2="34216"/>
                        <a14:foregroundMark x1="59120" y1="39715" x2="59508" y2="40937"/>
                        <a14:foregroundMark x1="51617" y1="37882" x2="51617" y2="37882"/>
                        <a14:foregroundMark x1="32988" y1="69246" x2="33118" y2="70672"/>
                        <a14:foregroundMark x1="32212" y1="60489" x2="32212" y2="60489"/>
                        <a14:foregroundMark x1="81242" y1="16701" x2="81242" y2="16701"/>
                        <a14:foregroundMark x1="84735" y1="15886" x2="81630" y2="15886"/>
                        <a14:foregroundMark x1="55369" y1="38900" x2="56016" y2="38900"/>
                        <a14:foregroundMark x1="84347" y1="76782" x2="84217" y2="81874"/>
                        <a14:foregroundMark x1="31436" y1="61303" x2="32600" y2="61303"/>
                        <a14:foregroundMark x1="33506" y1="60489" x2="33506" y2="60489"/>
                        <a14:foregroundMark x1="39845" y1="68635" x2="39845" y2="68635"/>
                        <a14:foregroundMark x1="29625" y1="71894" x2="29625" y2="71894"/>
                        <a14:foregroundMark x1="72962" y1="73727" x2="72962" y2="73727"/>
                        <a14:foregroundMark x1="74774" y1="41548" x2="74774" y2="48269"/>
                        <a14:foregroundMark x1="84735" y1="38289" x2="84735" y2="43788"/>
                        <a14:foregroundMark x1="74774" y1="21181" x2="74774" y2="24236"/>
                        <a14:foregroundMark x1="76326" y1="26884" x2="76326" y2="26884"/>
                        <a14:foregroundMark x1="62613" y1="87984" x2="62613" y2="87984"/>
                        <a14:foregroundMark x1="70763" y1="79633" x2="68952" y2="82688"/>
                        <a14:foregroundMark x1="57180" y1="87984" x2="58344" y2="87984"/>
                        <a14:foregroundMark x1="54334" y1="87169" x2="54722" y2="87169"/>
                        <a14:foregroundMark x1="52652" y1="86151" x2="52652" y2="86151"/>
                        <a14:foregroundMark x1="51876" y1="85132" x2="51876" y2="85132"/>
                        <a14:foregroundMark x1="28719" y1="90428" x2="28719" y2="90428"/>
                        <a14:foregroundMark x1="34153" y1="70672" x2="35317" y2="74745"/>
                        <a14:foregroundMark x1="83182" y1="27495" x2="84735" y2="29124"/>
                        <a14:foregroundMark x1="84088" y1="19959" x2="83959" y2="23014"/>
                        <a14:foregroundMark x1="90686" y1="25458" x2="90686" y2="25458"/>
                        <a14:foregroundMark x1="92755" y1="23625" x2="92755" y2="23625"/>
                        <a14:foregroundMark x1="74774" y1="51935" x2="74774" y2="52546"/>
                        <a14:foregroundMark x1="81242" y1="45418" x2="81242" y2="45418"/>
                        <a14:foregroundMark x1="80595" y1="45418" x2="80207" y2="45214"/>
                        <a14:foregroundMark x1="83182" y1="46843" x2="83182" y2="46843"/>
                        <a14:foregroundMark x1="32471" y1="74134" x2="31307" y2="80448"/>
                        <a14:foregroundMark x1="34929" y1="77800" x2="34799" y2="81874"/>
                        <a14:foregroundMark x1="34153" y1="91650" x2="34153" y2="91650"/>
                        <a14:backgroundMark x1="31307" y1="69246" x2="30789" y2="708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22" t="6417"/>
          <a:stretch/>
        </p:blipFill>
        <p:spPr>
          <a:xfrm>
            <a:off x="155751" y="2432612"/>
            <a:ext cx="4390273" cy="3385801"/>
          </a:xfrm>
          <a:prstGeom prst="rect">
            <a:avLst/>
          </a:prstGeom>
        </p:spPr>
      </p:pic>
      <p:sp>
        <p:nvSpPr>
          <p:cNvPr id="48" name="Heart 47">
            <a:extLst>
              <a:ext uri="{FF2B5EF4-FFF2-40B4-BE49-F238E27FC236}">
                <a16:creationId xmlns:a16="http://schemas.microsoft.com/office/drawing/2014/main" id="{6AA4A6BC-0546-4F7C-912E-83DF6C3E36DA}"/>
              </a:ext>
            </a:extLst>
          </p:cNvPr>
          <p:cNvSpPr/>
          <p:nvPr/>
        </p:nvSpPr>
        <p:spPr>
          <a:xfrm rot="19761479">
            <a:off x="979363" y="3145097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9" name="Heart 48">
            <a:extLst>
              <a:ext uri="{FF2B5EF4-FFF2-40B4-BE49-F238E27FC236}">
                <a16:creationId xmlns:a16="http://schemas.microsoft.com/office/drawing/2014/main" id="{2E96B0AE-3FC6-418A-BEE7-327A3E0673CF}"/>
              </a:ext>
            </a:extLst>
          </p:cNvPr>
          <p:cNvSpPr/>
          <p:nvPr/>
        </p:nvSpPr>
        <p:spPr>
          <a:xfrm rot="1704394">
            <a:off x="3626570" y="1971375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0" name="Heart 49">
            <a:extLst>
              <a:ext uri="{FF2B5EF4-FFF2-40B4-BE49-F238E27FC236}">
                <a16:creationId xmlns:a16="http://schemas.microsoft.com/office/drawing/2014/main" id="{54A21F8D-7046-4BD0-9015-68EC1E157943}"/>
              </a:ext>
            </a:extLst>
          </p:cNvPr>
          <p:cNvSpPr/>
          <p:nvPr/>
        </p:nvSpPr>
        <p:spPr>
          <a:xfrm rot="385595">
            <a:off x="2318173" y="1259360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Heart 50">
            <a:extLst>
              <a:ext uri="{FF2B5EF4-FFF2-40B4-BE49-F238E27FC236}">
                <a16:creationId xmlns:a16="http://schemas.microsoft.com/office/drawing/2014/main" id="{79832910-B55A-4E23-B1B1-D395A039FA8F}"/>
              </a:ext>
            </a:extLst>
          </p:cNvPr>
          <p:cNvSpPr/>
          <p:nvPr/>
        </p:nvSpPr>
        <p:spPr>
          <a:xfrm rot="20212278">
            <a:off x="1331721" y="1494718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2" name="Heart 51">
            <a:extLst>
              <a:ext uri="{FF2B5EF4-FFF2-40B4-BE49-F238E27FC236}">
                <a16:creationId xmlns:a16="http://schemas.microsoft.com/office/drawing/2014/main" id="{4242F5A2-98FA-49E3-A8B5-0B51A657232C}"/>
              </a:ext>
            </a:extLst>
          </p:cNvPr>
          <p:cNvSpPr/>
          <p:nvPr/>
        </p:nvSpPr>
        <p:spPr>
          <a:xfrm rot="21322144">
            <a:off x="611314" y="2022103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3" name="Heart 52">
            <a:extLst>
              <a:ext uri="{FF2B5EF4-FFF2-40B4-BE49-F238E27FC236}">
                <a16:creationId xmlns:a16="http://schemas.microsoft.com/office/drawing/2014/main" id="{3CED6AA5-FBDF-4C74-9976-8BC5A7276893}"/>
              </a:ext>
            </a:extLst>
          </p:cNvPr>
          <p:cNvSpPr/>
          <p:nvPr/>
        </p:nvSpPr>
        <p:spPr>
          <a:xfrm rot="20474629">
            <a:off x="210534" y="2809181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95791A1D-5CD5-4F5F-9440-E10007D276C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5385" l="9931" r="89954">
                        <a14:foregroundMark x1="36259" y1="48308" x2="42610" y2="61692"/>
                        <a14:foregroundMark x1="37067" y1="53538" x2="45381" y2="73077"/>
                        <a14:foregroundMark x1="34065" y1="78923" x2="48730" y2="80308"/>
                        <a14:foregroundMark x1="48730" y1="80308" x2="52656" y2="79692"/>
                        <a14:foregroundMark x1="35219" y1="76308" x2="60855" y2="80462"/>
                        <a14:foregroundMark x1="57852" y1="79846" x2="69053" y2="82154"/>
                        <a14:foregroundMark x1="61894" y1="77385" x2="67436" y2="77846"/>
                        <a14:foregroundMark x1="49769" y1="76769" x2="55658" y2="76462"/>
                        <a14:foregroundMark x1="55658" y1="76462" x2="56813" y2="76000"/>
                        <a14:foregroundMark x1="53695" y1="74462" x2="55196" y2="74462"/>
                        <a14:foregroundMark x1="47691" y1="74462" x2="56120" y2="74923"/>
                        <a14:foregroundMark x1="50924" y1="74000" x2="55427" y2="74000"/>
                        <a14:foregroundMark x1="33256" y1="72769" x2="37067" y2="79385"/>
                        <a14:foregroundMark x1="37067" y1="79385" x2="37529" y2="79692"/>
                        <a14:foregroundMark x1="40531" y1="39846" x2="52887" y2="95385"/>
                        <a14:foregroundMark x1="52887" y1="95385" x2="52887" y2="93692"/>
                        <a14:foregroundMark x1="45612" y1="37231" x2="50577" y2="64308"/>
                        <a14:foregroundMark x1="50577" y1="39231" x2="58661" y2="56769"/>
                        <a14:foregroundMark x1="51848" y1="34000" x2="55543" y2="53385"/>
                        <a14:foregroundMark x1="55543" y1="53385" x2="55658" y2="52615"/>
                        <a14:foregroundMark x1="55658" y1="33077" x2="58314" y2="48000"/>
                        <a14:foregroundMark x1="58314" y1="48000" x2="58314" y2="46154"/>
                        <a14:foregroundMark x1="58314" y1="24615" x2="59238" y2="38154"/>
                        <a14:foregroundMark x1="59238" y1="38154" x2="59238" y2="36000"/>
                        <a14:foregroundMark x1="59353" y1="31692" x2="60970" y2="39077"/>
                        <a14:foregroundMark x1="60970" y1="39077" x2="61316" y2="37385"/>
                        <a14:foregroundMark x1="62240" y1="28615" x2="62240" y2="37385"/>
                        <a14:foregroundMark x1="62240" y1="37385" x2="62240" y2="36462"/>
                        <a14:foregroundMark x1="62240" y1="32769" x2="64203" y2="33538"/>
                        <a14:foregroundMark x1="64319" y1="32154" x2="64896" y2="34769"/>
                        <a14:foregroundMark x1="64896" y1="32462" x2="63741" y2="36000"/>
                        <a14:foregroundMark x1="56120" y1="30462" x2="55658" y2="31846"/>
                        <a14:foregroundMark x1="54965" y1="26769" x2="58891" y2="38462"/>
                        <a14:foregroundMark x1="58891" y1="38462" x2="59122" y2="36769"/>
                        <a14:foregroundMark x1="56467" y1="26462" x2="54965" y2="31385"/>
                        <a14:foregroundMark x1="53233" y1="24462" x2="53233" y2="34923"/>
                        <a14:foregroundMark x1="53233" y1="34923" x2="53233" y2="34000"/>
                        <a14:foregroundMark x1="53233" y1="24462" x2="55774" y2="41846"/>
                        <a14:foregroundMark x1="55427" y1="56923" x2="55774" y2="60308"/>
                        <a14:foregroundMark x1="40647" y1="72923" x2="43764" y2="74923"/>
                        <a14:foregroundMark x1="43764" y1="81538" x2="46882" y2="82154"/>
                        <a14:foregroundMark x1="33718" y1="79077" x2="35566" y2="810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43" t="11560" r="26173" b="12909"/>
          <a:stretch/>
        </p:blipFill>
        <p:spPr>
          <a:xfrm>
            <a:off x="73011" y="901472"/>
            <a:ext cx="835653" cy="997689"/>
          </a:xfrm>
          <a:prstGeom prst="rect">
            <a:avLst/>
          </a:prstGeom>
        </p:spPr>
      </p:pic>
      <p:sp>
        <p:nvSpPr>
          <p:cNvPr id="42" name="Heart 41">
            <a:extLst>
              <a:ext uri="{FF2B5EF4-FFF2-40B4-BE49-F238E27FC236}">
                <a16:creationId xmlns:a16="http://schemas.microsoft.com/office/drawing/2014/main" id="{3DC07B35-4467-46F5-84B3-87F912331286}"/>
              </a:ext>
            </a:extLst>
          </p:cNvPr>
          <p:cNvSpPr/>
          <p:nvPr/>
        </p:nvSpPr>
        <p:spPr>
          <a:xfrm rot="20158263">
            <a:off x="1586270" y="2583700"/>
            <a:ext cx="406635" cy="338170"/>
          </a:xfrm>
          <a:prstGeom prst="heart">
            <a:avLst/>
          </a:prstGeom>
          <a:solidFill>
            <a:srgbClr val="FCFF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5" name="Heart 44">
            <a:extLst>
              <a:ext uri="{FF2B5EF4-FFF2-40B4-BE49-F238E27FC236}">
                <a16:creationId xmlns:a16="http://schemas.microsoft.com/office/drawing/2014/main" id="{CEECD633-0BEA-4525-A32C-222AB37AC30D}"/>
              </a:ext>
            </a:extLst>
          </p:cNvPr>
          <p:cNvSpPr/>
          <p:nvPr/>
        </p:nvSpPr>
        <p:spPr>
          <a:xfrm>
            <a:off x="2637278" y="1971376"/>
            <a:ext cx="406635" cy="338170"/>
          </a:xfrm>
          <a:prstGeom prst="heart">
            <a:avLst/>
          </a:prstGeom>
          <a:solidFill>
            <a:srgbClr val="DC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E95E8B-657D-4948-83CD-DB96829BC622}"/>
              </a:ext>
            </a:extLst>
          </p:cNvPr>
          <p:cNvGrpSpPr/>
          <p:nvPr/>
        </p:nvGrpSpPr>
        <p:grpSpPr>
          <a:xfrm>
            <a:off x="4698150" y="919838"/>
            <a:ext cx="7297271" cy="732255"/>
            <a:chOff x="4847817" y="895471"/>
            <a:chExt cx="7297271" cy="732255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85FD84-9428-421C-BCD7-BFC0C53C3C19}"/>
                </a:ext>
              </a:extLst>
            </p:cNvPr>
            <p:cNvSpPr txBox="1"/>
            <p:nvPr/>
          </p:nvSpPr>
          <p:spPr>
            <a:xfrm>
              <a:off x="4918081" y="919840"/>
              <a:ext cx="6459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vi-VN" sz="4000" dirty="0">
                <a:solidFill>
                  <a:srgbClr val="FF004E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10830D7-359C-4DEA-8BD6-4105BB381C06}"/>
                </a:ext>
              </a:extLst>
            </p:cNvPr>
            <p:cNvSpPr txBox="1"/>
            <p:nvPr/>
          </p:nvSpPr>
          <p:spPr>
            <a:xfrm>
              <a:off x="4847817" y="895471"/>
              <a:ext cx="72972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4000" dirty="0">
                  <a:solidFill>
                    <a:schemeClr val="bg1"/>
                  </a:solidFill>
                </a:rPr>
                <a:t>Phần 1: Kiến Thức Căn Bản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D3C1CF-6239-4EBF-B74B-A698CC419F60}"/>
              </a:ext>
            </a:extLst>
          </p:cNvPr>
          <p:cNvGrpSpPr/>
          <p:nvPr/>
        </p:nvGrpSpPr>
        <p:grpSpPr>
          <a:xfrm>
            <a:off x="4368747" y="1783472"/>
            <a:ext cx="7548925" cy="4190687"/>
            <a:chOff x="4368747" y="1783472"/>
            <a:chExt cx="7548925" cy="419068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7EA86B3-8EFF-43BF-AD54-5FDD4C588968}"/>
                </a:ext>
              </a:extLst>
            </p:cNvPr>
            <p:cNvGrpSpPr/>
            <p:nvPr/>
          </p:nvGrpSpPr>
          <p:grpSpPr>
            <a:xfrm>
              <a:off x="4368747" y="1783472"/>
              <a:ext cx="7548925" cy="4190687"/>
              <a:chOff x="4303598" y="1286746"/>
              <a:chExt cx="7548925" cy="419068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6E42A5C-99BC-410D-84A9-32541BF527AD}"/>
                  </a:ext>
                </a:extLst>
              </p:cNvPr>
              <p:cNvSpPr/>
              <p:nvPr/>
            </p:nvSpPr>
            <p:spPr>
              <a:xfrm>
                <a:off x="4303598" y="1318063"/>
                <a:ext cx="7297271" cy="4150659"/>
              </a:xfrm>
              <a:prstGeom prst="roundRect">
                <a:avLst>
                  <a:gd name="adj" fmla="val 4140"/>
                </a:avLst>
              </a:prstGeom>
              <a:solidFill>
                <a:srgbClr val="39F3ED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0394E47-F6BD-4CB8-A424-68DE8A4FB158}"/>
                  </a:ext>
                </a:extLst>
              </p:cNvPr>
              <p:cNvSpPr/>
              <p:nvPr/>
            </p:nvSpPr>
            <p:spPr>
              <a:xfrm>
                <a:off x="4468768" y="1326772"/>
                <a:ext cx="7383755" cy="4150659"/>
              </a:xfrm>
              <a:prstGeom prst="roundRect">
                <a:avLst>
                  <a:gd name="adj" fmla="val 4140"/>
                </a:avLst>
              </a:prstGeom>
              <a:solidFill>
                <a:srgbClr val="FF004E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7D4E633-8B0C-43AF-9742-8534A3D26341}"/>
                  </a:ext>
                </a:extLst>
              </p:cNvPr>
              <p:cNvSpPr/>
              <p:nvPr/>
            </p:nvSpPr>
            <p:spPr>
              <a:xfrm>
                <a:off x="4453265" y="1326774"/>
                <a:ext cx="7297271" cy="4150659"/>
              </a:xfrm>
              <a:prstGeom prst="roundRect">
                <a:avLst>
                  <a:gd name="adj" fmla="val 4140"/>
                </a:avLst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3" name="Picture 42" descr="Logo&#10;&#10;Description automatically generated">
                <a:extLst>
                  <a:ext uri="{FF2B5EF4-FFF2-40B4-BE49-F238E27FC236}">
                    <a16:creationId xmlns:a16="http://schemas.microsoft.com/office/drawing/2014/main" id="{A0AE389D-6D25-427E-A4C8-41FC8BBDBC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65993" y="1286746"/>
                <a:ext cx="773878" cy="1013780"/>
              </a:xfrm>
              <a:prstGeom prst="rect">
                <a:avLst/>
              </a:prstGeom>
            </p:spPr>
          </p:pic>
        </p:grpSp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19FFBB99-1B1F-43C3-AE8B-636F9B5442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4531" r="94688">
                          <a14:foregroundMark x1="14688" y1="39688" x2="32813" y2="46250"/>
                          <a14:foregroundMark x1="32813" y1="46250" x2="64844" y2="48594"/>
                          <a14:foregroundMark x1="64844" y1="48594" x2="75938" y2="48438"/>
                          <a14:foregroundMark x1="75938" y1="48438" x2="76094" y2="48281"/>
                          <a14:foregroundMark x1="50000" y1="40625" x2="94688" y2="52500"/>
                          <a14:foregroundMark x1="84219" y1="43906" x2="86719" y2="60000"/>
                          <a14:foregroundMark x1="4531" y1="41250" x2="6719" y2="52500"/>
                          <a14:foregroundMark x1="16250" y1="43281" x2="18906" y2="52031"/>
                          <a14:foregroundMark x1="18906" y1="52031" x2="18906" y2="52188"/>
                          <a14:foregroundMark x1="27500" y1="46250" x2="34844" y2="47813"/>
                          <a14:foregroundMark x1="29844" y1="42656" x2="30781" y2="54063"/>
                          <a14:foregroundMark x1="18906" y1="51719" x2="19688" y2="57500"/>
                          <a14:foregroundMark x1="15781" y1="52500" x2="17969" y2="55313"/>
                          <a14:foregroundMark x1="19219" y1="55000" x2="24063" y2="55000"/>
                          <a14:foregroundMark x1="35781" y1="44063" x2="41563" y2="55625"/>
                          <a14:foregroundMark x1="42656" y1="40938" x2="44375" y2="48906"/>
                          <a14:foregroundMark x1="45313" y1="39219" x2="49844" y2="48281"/>
                          <a14:foregroundMark x1="49844" y1="48281" x2="50313" y2="48750"/>
                          <a14:foregroundMark x1="43906" y1="40000" x2="50781" y2="42500"/>
                          <a14:foregroundMark x1="34063" y1="40625" x2="53125" y2="43906"/>
                          <a14:foregroundMark x1="52656" y1="38750" x2="55313" y2="48906"/>
                          <a14:foregroundMark x1="55469" y1="37969" x2="57500" y2="46719"/>
                          <a14:foregroundMark x1="58750" y1="39688" x2="59531" y2="46406"/>
                          <a14:foregroundMark x1="49844" y1="52031" x2="54219" y2="54688"/>
                          <a14:foregroundMark x1="56094" y1="56875" x2="59375" y2="56563"/>
                          <a14:foregroundMark x1="57031" y1="53438" x2="56563" y2="56563"/>
                          <a14:foregroundMark x1="60156" y1="53750" x2="60156" y2="5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4" r="6315" b="32889"/>
            <a:stretch/>
          </p:blipFill>
          <p:spPr>
            <a:xfrm>
              <a:off x="10991552" y="5592294"/>
              <a:ext cx="689969" cy="30068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72BA38-280F-4695-B5C2-295A7005ABFC}"/>
                </a:ext>
              </a:extLst>
            </p:cNvPr>
            <p:cNvSpPr/>
            <p:nvPr/>
          </p:nvSpPr>
          <p:spPr>
            <a:xfrm>
              <a:off x="10767841" y="5676526"/>
              <a:ext cx="167838" cy="167731"/>
            </a:xfrm>
            <a:prstGeom prst="ellipse">
              <a:avLst/>
            </a:prstGeom>
            <a:solidFill>
              <a:srgbClr val="FF0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D9DF213-FF82-4EBE-A623-96DE9D28C1F2}"/>
              </a:ext>
            </a:extLst>
          </p:cNvPr>
          <p:cNvSpPr/>
          <p:nvPr/>
        </p:nvSpPr>
        <p:spPr>
          <a:xfrm rot="21284800">
            <a:off x="12330048" y="-1758994"/>
            <a:ext cx="3149600" cy="2722874"/>
          </a:xfrm>
          <a:prstGeom prst="ellipse">
            <a:avLst/>
          </a:prstGeom>
          <a:solidFill>
            <a:srgbClr val="FF0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CC18490-108C-4259-8A9B-46C9AA4C1991}"/>
              </a:ext>
            </a:extLst>
          </p:cNvPr>
          <p:cNvSpPr/>
          <p:nvPr/>
        </p:nvSpPr>
        <p:spPr>
          <a:xfrm rot="20656185">
            <a:off x="-3411559" y="6050547"/>
            <a:ext cx="3149600" cy="2722874"/>
          </a:xfrm>
          <a:prstGeom prst="ellipse">
            <a:avLst/>
          </a:prstGeom>
          <a:solidFill>
            <a:srgbClr val="39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EF14D-EC54-46EA-8CF3-AA4D1BDD5770}"/>
              </a:ext>
            </a:extLst>
          </p:cNvPr>
          <p:cNvSpPr/>
          <p:nvPr/>
        </p:nvSpPr>
        <p:spPr>
          <a:xfrm>
            <a:off x="5631651" y="2927815"/>
            <a:ext cx="957512" cy="99482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4128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35000" decel="6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5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00" y="50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accel="35000" decel="6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500" fill="hold"/>
                                        <p:tgtEl>
                                          <p:spTgt spid="59"/>
                                        </p:tgtEl>
                                      </p:cBhvr>
                                      <p:by x="5000000" y="500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29000" decel="58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00" y="5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9" grpId="0" animBg="1"/>
      <p:bldP spid="17" grpId="0" animBg="1"/>
      <p:bldP spid="1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AB4981-408B-4DE3-8F25-3E64581B1596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FCE8B8-A851-4C37-94B7-97B5FBAA1167}"/>
              </a:ext>
            </a:extLst>
          </p:cNvPr>
          <p:cNvGrpSpPr/>
          <p:nvPr/>
        </p:nvGrpSpPr>
        <p:grpSpPr>
          <a:xfrm>
            <a:off x="496610" y="341959"/>
            <a:ext cx="10978518" cy="6174082"/>
            <a:chOff x="486450" y="351692"/>
            <a:chExt cx="10978518" cy="61740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97AFFED-89EF-46B3-8D37-817ED286670B}"/>
                </a:ext>
              </a:extLst>
            </p:cNvPr>
            <p:cNvGrpSpPr/>
            <p:nvPr/>
          </p:nvGrpSpPr>
          <p:grpSpPr>
            <a:xfrm>
              <a:off x="756138" y="351692"/>
              <a:ext cx="10708830" cy="5909184"/>
              <a:chOff x="756138" y="351692"/>
              <a:chExt cx="10708830" cy="5909184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7FF31A4-29DE-4781-B796-D8DC4A583588}"/>
                  </a:ext>
                </a:extLst>
              </p:cNvPr>
              <p:cNvSpPr/>
              <p:nvPr/>
            </p:nvSpPr>
            <p:spPr>
              <a:xfrm>
                <a:off x="756138" y="351692"/>
                <a:ext cx="10679723" cy="5884985"/>
              </a:xfrm>
              <a:prstGeom prst="roundRect">
                <a:avLst>
                  <a:gd name="adj" fmla="val 3918"/>
                </a:avLst>
              </a:prstGeom>
              <a:noFill/>
              <a:ln w="76200">
                <a:solidFill>
                  <a:srgbClr val="FF004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A84BF57-9DF9-4480-9634-01BA5FFDE846}"/>
                  </a:ext>
                </a:extLst>
              </p:cNvPr>
              <p:cNvSpPr/>
              <p:nvPr/>
            </p:nvSpPr>
            <p:spPr>
              <a:xfrm>
                <a:off x="785245" y="375891"/>
                <a:ext cx="10679723" cy="5884985"/>
              </a:xfrm>
              <a:prstGeom prst="roundRect">
                <a:avLst>
                  <a:gd name="adj" fmla="val 3918"/>
                </a:avLst>
              </a:prstGeom>
              <a:noFill/>
              <a:ln w="76200">
                <a:solidFill>
                  <a:srgbClr val="39F3E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C0C3AF7A-1A0F-427E-AB4C-5ACE5E5F0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58469">
              <a:off x="486450" y="5581655"/>
              <a:ext cx="902158" cy="9441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6639BE2-15B2-457B-A76F-EDF46E5BF0BB}"/>
              </a:ext>
            </a:extLst>
          </p:cNvPr>
          <p:cNvSpPr txBox="1"/>
          <p:nvPr/>
        </p:nvSpPr>
        <p:spPr>
          <a:xfrm>
            <a:off x="3101788" y="570835"/>
            <a:ext cx="6920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solidFill>
                  <a:schemeClr val="bg1"/>
                </a:solidFill>
              </a:rPr>
              <a:t>Phần 1: Kiến Thức Căn Bản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99B437-F511-3C57-14BF-8E327E1B8AB8}"/>
              </a:ext>
            </a:extLst>
          </p:cNvPr>
          <p:cNvSpPr txBox="1"/>
          <p:nvPr/>
        </p:nvSpPr>
        <p:spPr>
          <a:xfrm>
            <a:off x="1183341" y="1595718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Một số Các Ứng Dụng Chính trong Odoo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CRM: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Quản lý quan hệ khách hàng, theo dõi cơ hội bán hàng, và tự động hóa quá trình bán hàng.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Sales: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Quản lý bán hàng, tạo báo giá, đơn hàng và hóa đơn.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Inventory: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Quản lý kho, theo dõi hàng tồn kho, và tối ưu hóa quy trình nhập xuất kho.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Accounting: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Kế toán, quản lý tài chính, tạo báo cáo tài chính và quản lý các giao dịch.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Human Resources:</a:t>
            </a: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Quản lý nhân sự, chấm công, lương và các phúc lợi.</a:t>
            </a: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829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C80B18-548C-4106-B3E2-5D253790D6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01230E-223E-4F27-9B7E-9D1D034A9EC6}"/>
              </a:ext>
            </a:extLst>
          </p:cNvPr>
          <p:cNvGrpSpPr/>
          <p:nvPr/>
        </p:nvGrpSpPr>
        <p:grpSpPr>
          <a:xfrm>
            <a:off x="-1597479" y="5567677"/>
            <a:ext cx="4876605" cy="2889319"/>
            <a:chOff x="-1597479" y="5578828"/>
            <a:chExt cx="4876605" cy="288931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2F31854-D861-467E-B9F3-342F2F9D802E}"/>
                </a:ext>
              </a:extLst>
            </p:cNvPr>
            <p:cNvSpPr/>
            <p:nvPr/>
          </p:nvSpPr>
          <p:spPr>
            <a:xfrm rot="490814">
              <a:off x="-194545" y="6057137"/>
              <a:ext cx="1975995" cy="2100935"/>
            </a:xfrm>
            <a:custGeom>
              <a:avLst/>
              <a:gdLst>
                <a:gd name="connsiteX0" fmla="*/ 1105393 w 1975995"/>
                <a:gd name="connsiteY0" fmla="*/ 0 h 2100935"/>
                <a:gd name="connsiteX1" fmla="*/ 1223762 w 1975995"/>
                <a:gd name="connsiteY1" fmla="*/ 68610 h 2100935"/>
                <a:gd name="connsiteX2" fmla="*/ 1943846 w 1975995"/>
                <a:gd name="connsiteY2" fmla="*/ 1394971 h 2100935"/>
                <a:gd name="connsiteX3" fmla="*/ 933944 w 1975995"/>
                <a:gd name="connsiteY3" fmla="*/ 2099816 h 2100935"/>
                <a:gd name="connsiteX4" fmla="*/ 922457 w 1975995"/>
                <a:gd name="connsiteY4" fmla="*/ 2100935 h 2100935"/>
                <a:gd name="connsiteX5" fmla="*/ 913233 w 1975995"/>
                <a:gd name="connsiteY5" fmla="*/ 2097982 h 2100935"/>
                <a:gd name="connsiteX6" fmla="*/ 0 w 1975995"/>
                <a:gd name="connsiteY6" fmla="*/ 1078228 h 2100935"/>
                <a:gd name="connsiteX7" fmla="*/ 1065772 w 1975995"/>
                <a:gd name="connsiteY7" fmla="*/ 9637 h 2100935"/>
                <a:gd name="connsiteX8" fmla="*/ 1105393 w 1975995"/>
                <a:gd name="connsiteY8" fmla="*/ 0 h 21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5995" h="2100935">
                  <a:moveTo>
                    <a:pt x="1105393" y="0"/>
                  </a:moveTo>
                  <a:lnTo>
                    <a:pt x="1223762" y="68610"/>
                  </a:lnTo>
                  <a:cubicBezTo>
                    <a:pt x="1774720" y="414593"/>
                    <a:pt x="2079691" y="934203"/>
                    <a:pt x="1943846" y="1394971"/>
                  </a:cubicBezTo>
                  <a:cubicBezTo>
                    <a:pt x="1830642" y="1778944"/>
                    <a:pt x="1438109" y="2031176"/>
                    <a:pt x="933944" y="2099816"/>
                  </a:cubicBezTo>
                  <a:lnTo>
                    <a:pt x="922457" y="2100935"/>
                  </a:lnTo>
                  <a:lnTo>
                    <a:pt x="913233" y="2097982"/>
                  </a:lnTo>
                  <a:cubicBezTo>
                    <a:pt x="369271" y="1901595"/>
                    <a:pt x="0" y="1518571"/>
                    <a:pt x="0" y="1078228"/>
                  </a:cubicBezTo>
                  <a:cubicBezTo>
                    <a:pt x="0" y="597852"/>
                    <a:pt x="439463" y="185693"/>
                    <a:pt x="1065772" y="9637"/>
                  </a:cubicBezTo>
                  <a:lnTo>
                    <a:pt x="110539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79FF094-983C-461A-AEA4-CDD10D7CAE61}"/>
                </a:ext>
              </a:extLst>
            </p:cNvPr>
            <p:cNvSpPr/>
            <p:nvPr/>
          </p:nvSpPr>
          <p:spPr>
            <a:xfrm rot="490814">
              <a:off x="-1597479" y="5578828"/>
              <a:ext cx="2541257" cy="2434470"/>
            </a:xfrm>
            <a:custGeom>
              <a:avLst/>
              <a:gdLst>
                <a:gd name="connsiteX0" fmla="*/ 1042050 w 2541257"/>
                <a:gd name="connsiteY0" fmla="*/ 18921 h 2434470"/>
                <a:gd name="connsiteX1" fmla="*/ 2033887 w 2541257"/>
                <a:gd name="connsiteY1" fmla="*/ 104845 h 2434470"/>
                <a:gd name="connsiteX2" fmla="*/ 2516874 w 2541257"/>
                <a:gd name="connsiteY2" fmla="*/ 301599 h 2434470"/>
                <a:gd name="connsiteX3" fmla="*/ 2541257 w 2541257"/>
                <a:gd name="connsiteY3" fmla="*/ 315733 h 2434470"/>
                <a:gd name="connsiteX4" fmla="*/ 2501636 w 2541257"/>
                <a:gd name="connsiteY4" fmla="*/ 325370 h 2434470"/>
                <a:gd name="connsiteX5" fmla="*/ 1435864 w 2541257"/>
                <a:gd name="connsiteY5" fmla="*/ 1393961 h 2434470"/>
                <a:gd name="connsiteX6" fmla="*/ 2349097 w 2541257"/>
                <a:gd name="connsiteY6" fmla="*/ 2413715 h 2434470"/>
                <a:gd name="connsiteX7" fmla="*/ 2358321 w 2541257"/>
                <a:gd name="connsiteY7" fmla="*/ 2416668 h 2434470"/>
                <a:gd name="connsiteX8" fmla="*/ 2215377 w 2541257"/>
                <a:gd name="connsiteY8" fmla="*/ 2430582 h 2434470"/>
                <a:gd name="connsiteX9" fmla="*/ 1377972 w 2541257"/>
                <a:gd name="connsiteY9" fmla="*/ 2329625 h 2434470"/>
                <a:gd name="connsiteX10" fmla="*/ 32149 w 2541257"/>
                <a:gd name="connsiteY10" fmla="*/ 723767 h 2434470"/>
                <a:gd name="connsiteX11" fmla="*/ 1042050 w 2541257"/>
                <a:gd name="connsiteY11" fmla="*/ 18921 h 243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41257" h="2434470">
                  <a:moveTo>
                    <a:pt x="1042050" y="18921"/>
                  </a:moveTo>
                  <a:cubicBezTo>
                    <a:pt x="1344549" y="-22263"/>
                    <a:pt x="1687236" y="2645"/>
                    <a:pt x="2033887" y="104845"/>
                  </a:cubicBezTo>
                  <a:cubicBezTo>
                    <a:pt x="2207213" y="155946"/>
                    <a:pt x="2369223" y="222741"/>
                    <a:pt x="2516874" y="301599"/>
                  </a:cubicBezTo>
                  <a:lnTo>
                    <a:pt x="2541257" y="315733"/>
                  </a:lnTo>
                  <a:lnTo>
                    <a:pt x="2501636" y="325370"/>
                  </a:lnTo>
                  <a:cubicBezTo>
                    <a:pt x="1875327" y="501426"/>
                    <a:pt x="1435864" y="913585"/>
                    <a:pt x="1435864" y="1393961"/>
                  </a:cubicBezTo>
                  <a:cubicBezTo>
                    <a:pt x="1435864" y="1834304"/>
                    <a:pt x="1805135" y="2217328"/>
                    <a:pt x="2349097" y="2413715"/>
                  </a:cubicBezTo>
                  <a:lnTo>
                    <a:pt x="2358321" y="2416668"/>
                  </a:lnTo>
                  <a:lnTo>
                    <a:pt x="2215377" y="2430582"/>
                  </a:lnTo>
                  <a:cubicBezTo>
                    <a:pt x="1952970" y="2446284"/>
                    <a:pt x="1666847" y="2414792"/>
                    <a:pt x="1377972" y="2329625"/>
                  </a:cubicBezTo>
                  <a:cubicBezTo>
                    <a:pt x="453568" y="2057089"/>
                    <a:pt x="-148978" y="1338123"/>
                    <a:pt x="32149" y="723767"/>
                  </a:cubicBezTo>
                  <a:cubicBezTo>
                    <a:pt x="145352" y="339794"/>
                    <a:pt x="537885" y="87562"/>
                    <a:pt x="1042050" y="18921"/>
                  </a:cubicBezTo>
                  <a:close/>
                </a:path>
              </a:pathLst>
            </a:custGeom>
            <a:solidFill>
              <a:srgbClr val="FF0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4105B32-5B4D-46D9-9A24-1145B2405F4A}"/>
                </a:ext>
              </a:extLst>
            </p:cNvPr>
            <p:cNvSpPr/>
            <p:nvPr/>
          </p:nvSpPr>
          <p:spPr>
            <a:xfrm rot="490814">
              <a:off x="711567" y="6148693"/>
              <a:ext cx="2567559" cy="2319454"/>
            </a:xfrm>
            <a:custGeom>
              <a:avLst/>
              <a:gdLst>
                <a:gd name="connsiteX0" fmla="*/ 470872 w 2567559"/>
                <a:gd name="connsiteY0" fmla="*/ 23561 h 2319454"/>
                <a:gd name="connsiteX1" fmla="*/ 822551 w 2567559"/>
                <a:gd name="connsiteY1" fmla="*/ 0 h 2319454"/>
                <a:gd name="connsiteX2" fmla="*/ 2567559 w 2567559"/>
                <a:gd name="connsiteY2" fmla="*/ 1159727 h 2319454"/>
                <a:gd name="connsiteX3" fmla="*/ 822551 w 2567559"/>
                <a:gd name="connsiteY3" fmla="*/ 2319454 h 2319454"/>
                <a:gd name="connsiteX4" fmla="*/ 143315 w 2567559"/>
                <a:gd name="connsiteY4" fmla="*/ 2228317 h 2319454"/>
                <a:gd name="connsiteX5" fmla="*/ 0 w 2567559"/>
                <a:gd name="connsiteY5" fmla="*/ 2182435 h 2319454"/>
                <a:gd name="connsiteX6" fmla="*/ 11487 w 2567559"/>
                <a:gd name="connsiteY6" fmla="*/ 2181316 h 2319454"/>
                <a:gd name="connsiteX7" fmla="*/ 1021389 w 2567559"/>
                <a:gd name="connsiteY7" fmla="*/ 1476471 h 2319454"/>
                <a:gd name="connsiteX8" fmla="*/ 301305 w 2567559"/>
                <a:gd name="connsiteY8" fmla="*/ 150110 h 2319454"/>
                <a:gd name="connsiteX9" fmla="*/ 182936 w 2567559"/>
                <a:gd name="connsiteY9" fmla="*/ 81500 h 2319454"/>
                <a:gd name="connsiteX10" fmla="*/ 303639 w 2567559"/>
                <a:gd name="connsiteY10" fmla="*/ 52139 h 2319454"/>
                <a:gd name="connsiteX11" fmla="*/ 470872 w 2567559"/>
                <a:gd name="connsiteY11" fmla="*/ 23561 h 231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7559" h="2319454">
                  <a:moveTo>
                    <a:pt x="470872" y="23561"/>
                  </a:moveTo>
                  <a:cubicBezTo>
                    <a:pt x="584467" y="8113"/>
                    <a:pt x="702084" y="0"/>
                    <a:pt x="822551" y="0"/>
                  </a:cubicBezTo>
                  <a:cubicBezTo>
                    <a:pt x="1786292" y="0"/>
                    <a:pt x="2567559" y="519227"/>
                    <a:pt x="2567559" y="1159727"/>
                  </a:cubicBezTo>
                  <a:cubicBezTo>
                    <a:pt x="2567559" y="1800227"/>
                    <a:pt x="1786292" y="2319454"/>
                    <a:pt x="822551" y="2319454"/>
                  </a:cubicBezTo>
                  <a:cubicBezTo>
                    <a:pt x="581615" y="2319454"/>
                    <a:pt x="352085" y="2287002"/>
                    <a:pt x="143315" y="2228317"/>
                  </a:cubicBezTo>
                  <a:lnTo>
                    <a:pt x="0" y="2182435"/>
                  </a:lnTo>
                  <a:lnTo>
                    <a:pt x="11487" y="2181316"/>
                  </a:lnTo>
                  <a:cubicBezTo>
                    <a:pt x="515652" y="2112676"/>
                    <a:pt x="908185" y="1860444"/>
                    <a:pt x="1021389" y="1476471"/>
                  </a:cubicBezTo>
                  <a:cubicBezTo>
                    <a:pt x="1157234" y="1015703"/>
                    <a:pt x="852263" y="496093"/>
                    <a:pt x="301305" y="150110"/>
                  </a:cubicBezTo>
                  <a:lnTo>
                    <a:pt x="182936" y="81500"/>
                  </a:lnTo>
                  <a:lnTo>
                    <a:pt x="303639" y="52139"/>
                  </a:lnTo>
                  <a:cubicBezTo>
                    <a:pt x="358281" y="40844"/>
                    <a:pt x="414073" y="31286"/>
                    <a:pt x="470872" y="23561"/>
                  </a:cubicBezTo>
                  <a:close/>
                </a:path>
              </a:pathLst>
            </a:custGeom>
            <a:solidFill>
              <a:srgbClr val="39F3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vi-VN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CD04167-CEA4-446F-B407-4576ED3308F1}"/>
              </a:ext>
            </a:extLst>
          </p:cNvPr>
          <p:cNvSpPr txBox="1"/>
          <p:nvPr/>
        </p:nvSpPr>
        <p:spPr>
          <a:xfrm>
            <a:off x="2205318" y="179530"/>
            <a:ext cx="84985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 dirty="0">
                <a:solidFill>
                  <a:schemeClr val="bg1"/>
                </a:solidFill>
              </a:rPr>
              <a:t>Phần 1: Kiến Thức Căn Bản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EDBCE6-C9F9-90FF-717F-DB5DA1F17D9F}"/>
              </a:ext>
            </a:extLst>
          </p:cNvPr>
          <p:cNvSpPr txBox="1"/>
          <p:nvPr/>
        </p:nvSpPr>
        <p:spPr>
          <a:xfrm>
            <a:off x="340659" y="1595161"/>
            <a:ext cx="108831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Lợi Ích và Tính Năng Đặc Biệt</a:t>
            </a:r>
          </a:p>
          <a:p>
            <a:endParaRPr lang="vi-VN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Tích Hợp:</a:t>
            </a:r>
          </a:p>
          <a:p>
            <a:pPr>
              <a:buFont typeface="Arial" panose="020B0604020202020204" pitchFamily="34" charset="0"/>
              <a:buChar char="•"/>
            </a:pP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Tích hợp tất cả các quy trình kinh doanh vào một nền tảng duy nhất.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Tùy Biến:</a:t>
            </a:r>
          </a:p>
          <a:p>
            <a:pPr>
              <a:buFont typeface="Arial" panose="020B0604020202020204" pitchFamily="34" charset="0"/>
              <a:buChar char="•"/>
            </a:pP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Dễ dàng tùy chỉnh và mở rộng để phù hợp với nhu cầu cụ thể của doanh nghiệp.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 dirty="0">
                <a:solidFill>
                  <a:schemeClr val="bg1"/>
                </a:solidFill>
              </a:rPr>
              <a:t>Dễ Sử Dụng:</a:t>
            </a:r>
          </a:p>
          <a:p>
            <a:pPr>
              <a:buFont typeface="Arial" panose="020B0604020202020204" pitchFamily="34" charset="0"/>
              <a:buChar char="•"/>
            </a:pPr>
            <a:endParaRPr lang="vi-VN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Giao diện người dùng thân thiện, dễ học và sử dụng.</a:t>
            </a:r>
          </a:p>
          <a:p>
            <a:endParaRPr lang="vi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1083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-0.0013 0.03287 " pathEditMode="relative" rAng="0" ptsTypes="AA">
                                      <p:cBhvr>
                                        <p:cTn id="6" dur="23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DA7E2F-7B64-44CA-804B-3E55F32D1F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80EB5F4-7753-40F4-8103-B5E14686C46E}"/>
              </a:ext>
            </a:extLst>
          </p:cNvPr>
          <p:cNvSpPr/>
          <p:nvPr/>
        </p:nvSpPr>
        <p:spPr>
          <a:xfrm rot="5400000">
            <a:off x="11151" y="-11149"/>
            <a:ext cx="1126276" cy="1148575"/>
          </a:xfrm>
          <a:prstGeom prst="triangle">
            <a:avLst>
              <a:gd name="adj" fmla="val 0"/>
            </a:avLst>
          </a:prstGeom>
          <a:solidFill>
            <a:srgbClr val="FF0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33BE814F-AC3E-4A81-92A7-0EA76EBE9B9F}"/>
              </a:ext>
            </a:extLst>
          </p:cNvPr>
          <p:cNvSpPr/>
          <p:nvPr/>
        </p:nvSpPr>
        <p:spPr>
          <a:xfrm rot="16200000">
            <a:off x="11054575" y="5720574"/>
            <a:ext cx="1126276" cy="1148575"/>
          </a:xfrm>
          <a:prstGeom prst="triangle">
            <a:avLst>
              <a:gd name="adj" fmla="val 0"/>
            </a:avLst>
          </a:prstGeom>
          <a:solidFill>
            <a:srgbClr val="39F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349947B-5665-4AB1-8AFE-18C84E0F8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146" y="2525695"/>
            <a:ext cx="1529103" cy="16002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4B4625-2436-49B4-9B0E-0D23C5A9F2F3}"/>
              </a:ext>
            </a:extLst>
          </p:cNvPr>
          <p:cNvSpPr txBox="1"/>
          <p:nvPr/>
        </p:nvSpPr>
        <p:spPr>
          <a:xfrm>
            <a:off x="6491904" y="1305341"/>
            <a:ext cx="432098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5400" dirty="0">
                <a:solidFill>
                  <a:schemeClr val="bg1"/>
                </a:solidFill>
              </a:rPr>
              <a:t>Phần 2: Architecture Overview (Kiến Trúc Tổng Quan)</a:t>
            </a:r>
            <a:endParaRPr lang="vi-VN" sz="5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9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-0.16029 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21" y="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904</Words>
  <Application>Microsoft Office PowerPoint</Application>
  <PresentationFormat>Widescreen</PresentationFormat>
  <Paragraphs>128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Segoe UI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huunamtotet</cp:lastModifiedBy>
  <cp:revision>34</cp:revision>
  <dcterms:created xsi:type="dcterms:W3CDTF">2021-08-13T01:18:24Z</dcterms:created>
  <dcterms:modified xsi:type="dcterms:W3CDTF">2024-06-06T11:35:43Z</dcterms:modified>
</cp:coreProperties>
</file>